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embeddedFontLst>
    <p:embeddedFont>
      <p:font typeface="BIZ UDPゴシック" panose="020B0400000000000000" pitchFamily="50" charset="-128"/>
      <p:regular r:id="rId20"/>
      <p:bold r:id="rId21"/>
    </p:embeddedFont>
    <p:embeddedFont>
      <p:font typeface="BIZ UDPゴシック" panose="020B0400000000000000" pitchFamily="50" charset="-128"/>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jjiF54e+dgzr9OFbCJrpf0h2/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タイトル１">
  <p:cSld name="1_タイトル１">
    <p:spTree>
      <p:nvGrpSpPr>
        <p:cNvPr id="1" name="Shape 17"/>
        <p:cNvGrpSpPr/>
        <p:nvPr/>
      </p:nvGrpSpPr>
      <p:grpSpPr>
        <a:xfrm>
          <a:off x="0" y="0"/>
          <a:ext cx="0" cy="0"/>
          <a:chOff x="0" y="0"/>
          <a:chExt cx="0" cy="0"/>
        </a:xfrm>
      </p:grpSpPr>
      <p:pic>
        <p:nvPicPr>
          <p:cNvPr id="18" name="Google Shape;18;p20" descr="テキスト が含まれている画像&#10;&#10;自動的に生成された説明"/>
          <p:cNvPicPr preferRelativeResize="0"/>
          <p:nvPr/>
        </p:nvPicPr>
        <p:blipFill rotWithShape="1">
          <a:blip r:embed="rId2">
            <a:alphaModFix/>
          </a:blip>
          <a:srcRect/>
          <a:stretch/>
        </p:blipFill>
        <p:spPr>
          <a:xfrm>
            <a:off x="309341" y="167036"/>
            <a:ext cx="2592000" cy="875142"/>
          </a:xfrm>
          <a:prstGeom prst="rect">
            <a:avLst/>
          </a:prstGeom>
          <a:noFill/>
          <a:ln>
            <a:noFill/>
          </a:ln>
        </p:spPr>
      </p:pic>
      <p:sp>
        <p:nvSpPr>
          <p:cNvPr id="19" name="Google Shape;19;p20"/>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0" name="Google Shape;20;p20"/>
          <p:cNvPicPr preferRelativeResize="0"/>
          <p:nvPr/>
        </p:nvPicPr>
        <p:blipFill rotWithShape="1">
          <a:blip r:embed="rId3">
            <a:alphaModFix/>
          </a:blip>
          <a:srcRect/>
          <a:stretch/>
        </p:blipFill>
        <p:spPr>
          <a:xfrm>
            <a:off x="503237" y="6302379"/>
            <a:ext cx="309321" cy="360000"/>
          </a:xfrm>
          <a:prstGeom prst="rect">
            <a:avLst/>
          </a:prstGeom>
          <a:noFill/>
          <a:ln>
            <a:noFill/>
          </a:ln>
        </p:spPr>
      </p:pic>
      <p:sp>
        <p:nvSpPr>
          <p:cNvPr id="21" name="Google Shape;21;p20"/>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
        <p:nvSpPr>
          <p:cNvPr id="22" name="Google Shape;22;p20"/>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sp>
        <p:nvSpPr>
          <p:cNvPr id="23" name="Google Shape;23;p20"/>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25" name="Google Shape;25;p20"/>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26" name="Google Shape;26;p20"/>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27" name="Google Shape;27;p20"/>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sp>
        <p:nvSpPr>
          <p:cNvPr id="28" name="Google Shape;28;p20"/>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29" name="Google Shape;29;p20"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２コラムc">
  <p:cSld name="２コラムc">
    <p:spTree>
      <p:nvGrpSpPr>
        <p:cNvPr id="1" name="Shape 105"/>
        <p:cNvGrpSpPr/>
        <p:nvPr/>
      </p:nvGrpSpPr>
      <p:grpSpPr>
        <a:xfrm>
          <a:off x="0" y="0"/>
          <a:ext cx="0" cy="0"/>
          <a:chOff x="0" y="0"/>
          <a:chExt cx="0" cy="0"/>
        </a:xfrm>
      </p:grpSpPr>
      <p:pic>
        <p:nvPicPr>
          <p:cNvPr id="106" name="Google Shape;106;p29" descr="挿絵 が含まれている画像&#10;&#10;自動的に生成された説明"/>
          <p:cNvPicPr preferRelativeResize="0"/>
          <p:nvPr/>
        </p:nvPicPr>
        <p:blipFill rotWithShape="1">
          <a:blip r:embed="rId2">
            <a:alphaModFix/>
          </a:blip>
          <a:srcRect l="-1" t="11533" r="34951" b="12035"/>
          <a:stretch/>
        </p:blipFill>
        <p:spPr>
          <a:xfrm>
            <a:off x="8028775" y="-1"/>
            <a:ext cx="4163225" cy="6858001"/>
          </a:xfrm>
          <a:prstGeom prst="rect">
            <a:avLst/>
          </a:prstGeom>
          <a:noFill/>
          <a:ln>
            <a:noFill/>
          </a:ln>
        </p:spPr>
      </p:pic>
      <p:sp>
        <p:nvSpPr>
          <p:cNvPr id="107" name="Google Shape;107;p29"/>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9"/>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9" name="Google Shape;109;p29"/>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10" name="Google Shape;110;p2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111" name="Google Shape;111;p29" descr="テキスト が含まれている画像&#10;&#10;自動的に生成された説明"/>
          <p:cNvPicPr preferRelativeResize="0"/>
          <p:nvPr/>
        </p:nvPicPr>
        <p:blipFill rotWithShape="1">
          <a:blip r:embed="rId3">
            <a:alphaModFix/>
          </a:blip>
          <a:srcRect/>
          <a:stretch/>
        </p:blipFill>
        <p:spPr>
          <a:xfrm>
            <a:off x="9620065" y="192640"/>
            <a:ext cx="2240690" cy="756528"/>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２コラムc">
  <p:cSld name="2_２コラムc">
    <p:spTree>
      <p:nvGrpSpPr>
        <p:cNvPr id="1" name="Shape 112"/>
        <p:cNvGrpSpPr/>
        <p:nvPr/>
      </p:nvGrpSpPr>
      <p:grpSpPr>
        <a:xfrm>
          <a:off x="0" y="0"/>
          <a:ext cx="0" cy="0"/>
          <a:chOff x="0" y="0"/>
          <a:chExt cx="0" cy="0"/>
        </a:xfrm>
      </p:grpSpPr>
      <p:sp>
        <p:nvSpPr>
          <p:cNvPr id="113" name="Google Shape;113;p30"/>
          <p:cNvSpPr/>
          <p:nvPr/>
        </p:nvSpPr>
        <p:spPr>
          <a:xfrm>
            <a:off x="0" y="0"/>
            <a:ext cx="12192000" cy="6858000"/>
          </a:xfrm>
          <a:prstGeom prst="rect">
            <a:avLst/>
          </a:prstGeom>
          <a:solidFill>
            <a:srgbClr val="D7AEF4"/>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114" name="Google Shape;114;p30" descr="図形&#10;&#10;自動的に生成された説明"/>
          <p:cNvPicPr preferRelativeResize="0"/>
          <p:nvPr/>
        </p:nvPicPr>
        <p:blipFill rotWithShape="1">
          <a:blip r:embed="rId2">
            <a:alphaModFix/>
          </a:blip>
          <a:srcRect t="16644" r="29158" b="14821"/>
          <a:stretch/>
        </p:blipFill>
        <p:spPr>
          <a:xfrm>
            <a:off x="7135585" y="0"/>
            <a:ext cx="5056415" cy="6858000"/>
          </a:xfrm>
          <a:prstGeom prst="rect">
            <a:avLst/>
          </a:prstGeom>
          <a:noFill/>
          <a:ln>
            <a:noFill/>
          </a:ln>
        </p:spPr>
      </p:pic>
      <p:sp>
        <p:nvSpPr>
          <p:cNvPr id="115" name="Google Shape;115;p30"/>
          <p:cNvSpPr txBox="1">
            <a:spLocks noGrp="1"/>
          </p:cNvSpPr>
          <p:nvPr>
            <p:ph type="title"/>
          </p:nvPr>
        </p:nvSpPr>
        <p:spPr>
          <a:xfrm>
            <a:off x="479425" y="2508664"/>
            <a:ext cx="5902325" cy="21204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BIZ UDPGothic"/>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0"/>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sz="700">
                <a:solidFill>
                  <a:schemeClr val="lt1"/>
                </a:solidFill>
                <a:latin typeface="BIZ UDPGothic"/>
                <a:ea typeface="BIZ UDPGothic"/>
                <a:cs typeface="BIZ UDPGothic"/>
                <a:sym typeface="BIZ UDPGothic"/>
              </a:defRPr>
            </a:lvl1pPr>
            <a:lvl2pPr marL="0" lvl="1" indent="0" algn="r">
              <a:spcBef>
                <a:spcPts val="0"/>
              </a:spcBef>
              <a:buNone/>
              <a:defRPr sz="700">
                <a:solidFill>
                  <a:schemeClr val="lt1"/>
                </a:solidFill>
                <a:latin typeface="BIZ UDPGothic"/>
                <a:ea typeface="BIZ UDPGothic"/>
                <a:cs typeface="BIZ UDPGothic"/>
                <a:sym typeface="BIZ UDPGothic"/>
              </a:defRPr>
            </a:lvl2pPr>
            <a:lvl3pPr marL="0" lvl="2" indent="0" algn="r">
              <a:spcBef>
                <a:spcPts val="0"/>
              </a:spcBef>
              <a:buNone/>
              <a:defRPr sz="700">
                <a:solidFill>
                  <a:schemeClr val="lt1"/>
                </a:solidFill>
                <a:latin typeface="BIZ UDPGothic"/>
                <a:ea typeface="BIZ UDPGothic"/>
                <a:cs typeface="BIZ UDPGothic"/>
                <a:sym typeface="BIZ UDPGothic"/>
              </a:defRPr>
            </a:lvl3pPr>
            <a:lvl4pPr marL="0" lvl="3" indent="0" algn="r">
              <a:spcBef>
                <a:spcPts val="0"/>
              </a:spcBef>
              <a:buNone/>
              <a:defRPr sz="700">
                <a:solidFill>
                  <a:schemeClr val="lt1"/>
                </a:solidFill>
                <a:latin typeface="BIZ UDPGothic"/>
                <a:ea typeface="BIZ UDPGothic"/>
                <a:cs typeface="BIZ UDPGothic"/>
                <a:sym typeface="BIZ UDPGothic"/>
              </a:defRPr>
            </a:lvl4pPr>
            <a:lvl5pPr marL="0" lvl="4" indent="0" algn="r">
              <a:spcBef>
                <a:spcPts val="0"/>
              </a:spcBef>
              <a:buNone/>
              <a:defRPr sz="700">
                <a:solidFill>
                  <a:schemeClr val="lt1"/>
                </a:solidFill>
                <a:latin typeface="BIZ UDPGothic"/>
                <a:ea typeface="BIZ UDPGothic"/>
                <a:cs typeface="BIZ UDPGothic"/>
                <a:sym typeface="BIZ UDPGothic"/>
              </a:defRPr>
            </a:lvl5pPr>
            <a:lvl6pPr marL="0" lvl="5" indent="0" algn="r">
              <a:spcBef>
                <a:spcPts val="0"/>
              </a:spcBef>
              <a:buNone/>
              <a:defRPr sz="700">
                <a:solidFill>
                  <a:schemeClr val="lt1"/>
                </a:solidFill>
                <a:latin typeface="BIZ UDPGothic"/>
                <a:ea typeface="BIZ UDPGothic"/>
                <a:cs typeface="BIZ UDPGothic"/>
                <a:sym typeface="BIZ UDPGothic"/>
              </a:defRPr>
            </a:lvl6pPr>
            <a:lvl7pPr marL="0" lvl="6" indent="0" algn="r">
              <a:spcBef>
                <a:spcPts val="0"/>
              </a:spcBef>
              <a:buNone/>
              <a:defRPr sz="700">
                <a:solidFill>
                  <a:schemeClr val="lt1"/>
                </a:solidFill>
                <a:latin typeface="BIZ UDPGothic"/>
                <a:ea typeface="BIZ UDPGothic"/>
                <a:cs typeface="BIZ UDPGothic"/>
                <a:sym typeface="BIZ UDPGothic"/>
              </a:defRPr>
            </a:lvl7pPr>
            <a:lvl8pPr marL="0" lvl="7" indent="0" algn="r">
              <a:spcBef>
                <a:spcPts val="0"/>
              </a:spcBef>
              <a:buNone/>
              <a:defRPr sz="700">
                <a:solidFill>
                  <a:schemeClr val="lt1"/>
                </a:solidFill>
                <a:latin typeface="BIZ UDPGothic"/>
                <a:ea typeface="BIZ UDPGothic"/>
                <a:cs typeface="BIZ UDPGothic"/>
                <a:sym typeface="BIZ UDPGothic"/>
              </a:defRPr>
            </a:lvl8pPr>
            <a:lvl9pPr marL="0" lvl="8" indent="0" algn="r">
              <a:spcBef>
                <a:spcPts val="0"/>
              </a:spcBef>
              <a:buNone/>
              <a:defRPr sz="700">
                <a:solidFill>
                  <a:schemeClr val="lt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117" name="Google Shape;117;p30"/>
          <p:cNvSpPr txBox="1"/>
          <p:nvPr/>
        </p:nvSpPr>
        <p:spPr>
          <a:xfrm>
            <a:off x="503235" y="6486525"/>
            <a:ext cx="2597513" cy="18578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ja-JP" sz="600">
                <a:solidFill>
                  <a:schemeClr val="lt1"/>
                </a:solidFill>
                <a:latin typeface="BIZ UDPGothic"/>
                <a:ea typeface="BIZ UDPGothic"/>
                <a:cs typeface="BIZ UDPGothic"/>
                <a:sym typeface="BIZ UDPGothic"/>
              </a:rPr>
              <a:t>©️ RAKUS. Co., Ltd. All Rights Reserved.</a:t>
            </a:r>
            <a:endParaRPr sz="600">
              <a:solidFill>
                <a:schemeClr val="lt1"/>
              </a:solidFill>
              <a:latin typeface="BIZ UDPGothic"/>
              <a:ea typeface="BIZ UDPGothic"/>
              <a:cs typeface="BIZ UDPGothic"/>
              <a:sym typeface="BIZ UDPGothic"/>
            </a:endParaRPr>
          </a:p>
        </p:txBody>
      </p:sp>
      <p:pic>
        <p:nvPicPr>
          <p:cNvPr id="118" name="Google Shape;118;p30"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２コラムc">
  <p:cSld name="1_２コラムc">
    <p:spTree>
      <p:nvGrpSpPr>
        <p:cNvPr id="1" name="Shape 119"/>
        <p:cNvGrpSpPr/>
        <p:nvPr/>
      </p:nvGrpSpPr>
      <p:grpSpPr>
        <a:xfrm>
          <a:off x="0" y="0"/>
          <a:ext cx="0" cy="0"/>
          <a:chOff x="0" y="0"/>
          <a:chExt cx="0" cy="0"/>
        </a:xfrm>
      </p:grpSpPr>
      <p:pic>
        <p:nvPicPr>
          <p:cNvPr id="120" name="Google Shape;120;p31" descr="図形&#10;&#10;自動的に生成された説明"/>
          <p:cNvPicPr preferRelativeResize="0"/>
          <p:nvPr/>
        </p:nvPicPr>
        <p:blipFill rotWithShape="1">
          <a:blip r:embed="rId2">
            <a:alphaModFix/>
          </a:blip>
          <a:srcRect t="16652" r="29290" b="14941"/>
          <a:stretch/>
        </p:blipFill>
        <p:spPr>
          <a:xfrm>
            <a:off x="7135586" y="-1"/>
            <a:ext cx="5056414" cy="6858001"/>
          </a:xfrm>
          <a:prstGeom prst="rect">
            <a:avLst/>
          </a:prstGeom>
          <a:noFill/>
          <a:ln>
            <a:noFill/>
          </a:ln>
        </p:spPr>
      </p:pic>
      <p:sp>
        <p:nvSpPr>
          <p:cNvPr id="121" name="Google Shape;121;p3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22" name="Google Shape;122;p31"/>
          <p:cNvSpPr txBox="1">
            <a:spLocks noGrp="1"/>
          </p:cNvSpPr>
          <p:nvPr>
            <p:ph type="title"/>
          </p:nvPr>
        </p:nvSpPr>
        <p:spPr>
          <a:xfrm>
            <a:off x="479425" y="2508664"/>
            <a:ext cx="5902325" cy="21204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BIZ UDPGothic"/>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31"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目次１">
  <p:cSld name="目次１">
    <p:spTree>
      <p:nvGrpSpPr>
        <p:cNvPr id="1" name="Shape 30"/>
        <p:cNvGrpSpPr/>
        <p:nvPr/>
      </p:nvGrpSpPr>
      <p:grpSpPr>
        <a:xfrm>
          <a:off x="0" y="0"/>
          <a:ext cx="0" cy="0"/>
          <a:chOff x="0" y="0"/>
          <a:chExt cx="0" cy="0"/>
        </a:xfrm>
      </p:grpSpPr>
      <p:pic>
        <p:nvPicPr>
          <p:cNvPr id="31" name="Google Shape;31;p21" descr="図形&#10;&#10;自動的に生成された説明"/>
          <p:cNvPicPr preferRelativeResize="0"/>
          <p:nvPr/>
        </p:nvPicPr>
        <p:blipFill rotWithShape="1">
          <a:blip r:embed="rId2">
            <a:alphaModFix/>
          </a:blip>
          <a:srcRect t="11362" r="34344" b="11492"/>
          <a:stretch/>
        </p:blipFill>
        <p:spPr>
          <a:xfrm>
            <a:off x="8028775" y="0"/>
            <a:ext cx="4163225" cy="6858000"/>
          </a:xfrm>
          <a:prstGeom prst="rect">
            <a:avLst/>
          </a:prstGeom>
          <a:noFill/>
          <a:ln>
            <a:noFill/>
          </a:ln>
        </p:spPr>
      </p:pic>
      <p:sp>
        <p:nvSpPr>
          <p:cNvPr id="32" name="Google Shape;32;p21"/>
          <p:cNvSpPr txBox="1">
            <a:spLocks noGrp="1"/>
          </p:cNvSpPr>
          <p:nvPr>
            <p:ph type="title"/>
          </p:nvPr>
        </p:nvSpPr>
        <p:spPr>
          <a:xfrm>
            <a:off x="479425" y="384646"/>
            <a:ext cx="8969376"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2300"/>
              <a:buFont typeface="BIZ UDP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sz="700">
                <a:solidFill>
                  <a:schemeClr val="lt1"/>
                </a:solidFill>
                <a:latin typeface="BIZ UDPGothic"/>
                <a:ea typeface="BIZ UDPGothic"/>
                <a:cs typeface="BIZ UDPGothic"/>
                <a:sym typeface="BIZ UDPGothic"/>
              </a:defRPr>
            </a:lvl1pPr>
            <a:lvl2pPr marL="0" lvl="1" indent="0" algn="r">
              <a:spcBef>
                <a:spcPts val="0"/>
              </a:spcBef>
              <a:buNone/>
              <a:defRPr sz="700">
                <a:solidFill>
                  <a:schemeClr val="lt1"/>
                </a:solidFill>
                <a:latin typeface="BIZ UDPGothic"/>
                <a:ea typeface="BIZ UDPGothic"/>
                <a:cs typeface="BIZ UDPGothic"/>
                <a:sym typeface="BIZ UDPGothic"/>
              </a:defRPr>
            </a:lvl2pPr>
            <a:lvl3pPr marL="0" lvl="2" indent="0" algn="r">
              <a:spcBef>
                <a:spcPts val="0"/>
              </a:spcBef>
              <a:buNone/>
              <a:defRPr sz="700">
                <a:solidFill>
                  <a:schemeClr val="lt1"/>
                </a:solidFill>
                <a:latin typeface="BIZ UDPGothic"/>
                <a:ea typeface="BIZ UDPGothic"/>
                <a:cs typeface="BIZ UDPGothic"/>
                <a:sym typeface="BIZ UDPGothic"/>
              </a:defRPr>
            </a:lvl3pPr>
            <a:lvl4pPr marL="0" lvl="3" indent="0" algn="r">
              <a:spcBef>
                <a:spcPts val="0"/>
              </a:spcBef>
              <a:buNone/>
              <a:defRPr sz="700">
                <a:solidFill>
                  <a:schemeClr val="lt1"/>
                </a:solidFill>
                <a:latin typeface="BIZ UDPGothic"/>
                <a:ea typeface="BIZ UDPGothic"/>
                <a:cs typeface="BIZ UDPGothic"/>
                <a:sym typeface="BIZ UDPGothic"/>
              </a:defRPr>
            </a:lvl4pPr>
            <a:lvl5pPr marL="0" lvl="4" indent="0" algn="r">
              <a:spcBef>
                <a:spcPts val="0"/>
              </a:spcBef>
              <a:buNone/>
              <a:defRPr sz="700">
                <a:solidFill>
                  <a:schemeClr val="lt1"/>
                </a:solidFill>
                <a:latin typeface="BIZ UDPGothic"/>
                <a:ea typeface="BIZ UDPGothic"/>
                <a:cs typeface="BIZ UDPGothic"/>
                <a:sym typeface="BIZ UDPGothic"/>
              </a:defRPr>
            </a:lvl5pPr>
            <a:lvl6pPr marL="0" lvl="5" indent="0" algn="r">
              <a:spcBef>
                <a:spcPts val="0"/>
              </a:spcBef>
              <a:buNone/>
              <a:defRPr sz="700">
                <a:solidFill>
                  <a:schemeClr val="lt1"/>
                </a:solidFill>
                <a:latin typeface="BIZ UDPGothic"/>
                <a:ea typeface="BIZ UDPGothic"/>
                <a:cs typeface="BIZ UDPGothic"/>
                <a:sym typeface="BIZ UDPGothic"/>
              </a:defRPr>
            </a:lvl6pPr>
            <a:lvl7pPr marL="0" lvl="6" indent="0" algn="r">
              <a:spcBef>
                <a:spcPts val="0"/>
              </a:spcBef>
              <a:buNone/>
              <a:defRPr sz="700">
                <a:solidFill>
                  <a:schemeClr val="lt1"/>
                </a:solidFill>
                <a:latin typeface="BIZ UDPGothic"/>
                <a:ea typeface="BIZ UDPGothic"/>
                <a:cs typeface="BIZ UDPGothic"/>
                <a:sym typeface="BIZ UDPGothic"/>
              </a:defRPr>
            </a:lvl7pPr>
            <a:lvl8pPr marL="0" lvl="7" indent="0" algn="r">
              <a:spcBef>
                <a:spcPts val="0"/>
              </a:spcBef>
              <a:buNone/>
              <a:defRPr sz="700">
                <a:solidFill>
                  <a:schemeClr val="lt1"/>
                </a:solidFill>
                <a:latin typeface="BIZ UDPGothic"/>
                <a:ea typeface="BIZ UDPGothic"/>
                <a:cs typeface="BIZ UDPGothic"/>
                <a:sym typeface="BIZ UDPGothic"/>
              </a:defRPr>
            </a:lvl8pPr>
            <a:lvl9pPr marL="0" lvl="8" indent="0" algn="r">
              <a:spcBef>
                <a:spcPts val="0"/>
              </a:spcBef>
              <a:buNone/>
              <a:defRPr sz="700">
                <a:solidFill>
                  <a:schemeClr val="lt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34" name="Google Shape;34;p21"/>
          <p:cNvSpPr txBox="1">
            <a:spLocks noGrp="1"/>
          </p:cNvSpPr>
          <p:nvPr>
            <p:ph type="body" idx="1"/>
          </p:nvPr>
        </p:nvSpPr>
        <p:spPr>
          <a:xfrm>
            <a:off x="479424" y="1313104"/>
            <a:ext cx="6696627" cy="4492384"/>
          </a:xfrm>
          <a:prstGeom prst="rect">
            <a:avLst/>
          </a:prstGeom>
          <a:noFill/>
          <a:ln>
            <a:noFill/>
          </a:ln>
        </p:spPr>
        <p:txBody>
          <a:bodyPr spcFirstLastPara="1" wrap="square" lIns="0" tIns="0" rIns="0" bIns="0" anchor="t" anchorCtr="0">
            <a:noAutofit/>
          </a:bodyPr>
          <a:lstStyle>
            <a:lvl1pPr marL="457200" lvl="0" indent="-374650" algn="l">
              <a:lnSpc>
                <a:spcPct val="100000"/>
              </a:lnSpc>
              <a:spcBef>
                <a:spcPts val="0"/>
              </a:spcBef>
              <a:spcAft>
                <a:spcPts val="0"/>
              </a:spcAft>
              <a:buClr>
                <a:schemeClr val="dk1"/>
              </a:buClr>
              <a:buSzPts val="2300"/>
              <a:buFont typeface="BIZ UDPGothic"/>
              <a:buAutoNum type="arabicPeriod"/>
              <a:defRPr sz="2300" b="1">
                <a:solidFill>
                  <a:schemeClr val="dk1"/>
                </a:solidFill>
              </a:defRPr>
            </a:lvl1pPr>
            <a:lvl2pPr marL="914400" lvl="1"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2pPr>
            <a:lvl3pPr marL="1371600" lvl="2"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3pPr>
            <a:lvl4pPr marL="1828800" lvl="3"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4pPr>
            <a:lvl5pPr marL="2286000" lvl="4"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5pPr>
            <a:lvl6pPr marL="2743200" lvl="5"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6pPr>
            <a:lvl7pPr marL="3200400" lvl="6"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7pPr>
            <a:lvl8pPr marL="3657600" lvl="7"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8pPr>
            <a:lvl9pPr marL="4114800" lvl="8" indent="-374650" algn="l">
              <a:lnSpc>
                <a:spcPct val="100000"/>
              </a:lnSpc>
              <a:spcBef>
                <a:spcPts val="1600"/>
              </a:spcBef>
              <a:spcAft>
                <a:spcPts val="1600"/>
              </a:spcAft>
              <a:buClr>
                <a:schemeClr val="dk1"/>
              </a:buClr>
              <a:buSzPts val="2300"/>
              <a:buFont typeface="BIZ UDPGothic"/>
              <a:buAutoNum type="arabicPeriod"/>
              <a:defRPr sz="2300" b="1">
                <a:solidFill>
                  <a:schemeClr val="dk1"/>
                </a:solidFill>
              </a:defRPr>
            </a:lvl9pPr>
          </a:lstStyle>
          <a:p>
            <a:endParaRPr/>
          </a:p>
        </p:txBody>
      </p:sp>
      <p:pic>
        <p:nvPicPr>
          <p:cNvPr id="35" name="Google Shape;35;p21"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32">
          <p15:clr>
            <a:srgbClr val="A4A3A4"/>
          </p15:clr>
        </p15:guide>
        <p15:guide id="2" orient="horz" pos="822">
          <p15:clr>
            <a:srgbClr val="A4A3A4"/>
          </p15:clr>
        </p15:guide>
        <p15:guide id="3" orient="horz" pos="3657">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２コラムa"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39" name="Google Shape;39;p22"/>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40" name="Google Shape;40;p2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タイトル１">
  <p:cSld name="タイトル１">
    <p:spTree>
      <p:nvGrpSpPr>
        <p:cNvPr id="1" name="Shape 41"/>
        <p:cNvGrpSpPr/>
        <p:nvPr/>
      </p:nvGrpSpPr>
      <p:grpSpPr>
        <a:xfrm>
          <a:off x="0" y="0"/>
          <a:ext cx="0" cy="0"/>
          <a:chOff x="0" y="0"/>
          <a:chExt cx="0" cy="0"/>
        </a:xfrm>
      </p:grpSpPr>
      <p:pic>
        <p:nvPicPr>
          <p:cNvPr id="42" name="Google Shape;42;p23" descr="テキスト が含まれている画像&#10;&#10;自動的に生成された説明"/>
          <p:cNvPicPr preferRelativeResize="0"/>
          <p:nvPr/>
        </p:nvPicPr>
        <p:blipFill rotWithShape="1">
          <a:blip r:embed="rId2">
            <a:alphaModFix/>
          </a:blip>
          <a:srcRect/>
          <a:stretch/>
        </p:blipFill>
        <p:spPr>
          <a:xfrm>
            <a:off x="309341" y="167036"/>
            <a:ext cx="2592000" cy="875142"/>
          </a:xfrm>
          <a:prstGeom prst="rect">
            <a:avLst/>
          </a:prstGeom>
          <a:noFill/>
          <a:ln>
            <a:noFill/>
          </a:ln>
        </p:spPr>
      </p:pic>
      <p:sp>
        <p:nvSpPr>
          <p:cNvPr id="43" name="Google Shape;43;p23"/>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44" name="Google Shape;44;p23"/>
          <p:cNvPicPr preferRelativeResize="0"/>
          <p:nvPr/>
        </p:nvPicPr>
        <p:blipFill rotWithShape="1">
          <a:blip r:embed="rId3">
            <a:alphaModFix/>
          </a:blip>
          <a:srcRect/>
          <a:stretch/>
        </p:blipFill>
        <p:spPr>
          <a:xfrm>
            <a:off x="503237" y="6302379"/>
            <a:ext cx="309321" cy="360000"/>
          </a:xfrm>
          <a:prstGeom prst="rect">
            <a:avLst/>
          </a:prstGeom>
          <a:noFill/>
          <a:ln>
            <a:noFill/>
          </a:ln>
        </p:spPr>
      </p:pic>
      <p:sp>
        <p:nvSpPr>
          <p:cNvPr id="45" name="Google Shape;45;p23"/>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
        <p:nvSpPr>
          <p:cNvPr id="46" name="Google Shape;46;p23"/>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sp>
        <p:nvSpPr>
          <p:cNvPr id="47" name="Google Shape;47;p23"/>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50" name="Google Shape;50;p23"/>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51" name="Google Shape;51;p23"/>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sp>
        <p:nvSpPr>
          <p:cNvPr id="52" name="Google Shape;52;p23"/>
          <p:cNvSpPr txBox="1"/>
          <p:nvPr/>
        </p:nvSpPr>
        <p:spPr>
          <a:xfrm>
            <a:off x="5038173" y="6416046"/>
            <a:ext cx="3918732"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０３-6675-3811（東京）</a:t>
            </a:r>
            <a:endParaRPr dirty="0">
              <a:latin typeface="BIZ UDPゴシック" panose="020B0400000000000000" pitchFamily="50" charset="-128"/>
              <a:ea typeface="BIZ UDPゴシック" panose="020B0400000000000000" pitchFamily="50" charset="-128"/>
            </a:endParaRPr>
          </a:p>
        </p:txBody>
      </p:sp>
      <p:sp>
        <p:nvSpPr>
          <p:cNvPr id="53" name="Google Shape;53;p23"/>
          <p:cNvSpPr txBox="1"/>
          <p:nvPr/>
        </p:nvSpPr>
        <p:spPr>
          <a:xfrm>
            <a:off x="5055424" y="6559117"/>
            <a:ext cx="3358348"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受付時間 平日9:30〜18:00</a:t>
            </a:r>
            <a:endParaRPr sz="800">
              <a:solidFill>
                <a:schemeClr val="dk1"/>
              </a:solidFill>
              <a:latin typeface="BIZ UDPGothic"/>
              <a:ea typeface="BIZ UDPGothic"/>
              <a:cs typeface="BIZ UDPGothic"/>
              <a:sym typeface="BIZ UDPGothic"/>
            </a:endParaRPr>
          </a:p>
        </p:txBody>
      </p:sp>
      <p:sp>
        <p:nvSpPr>
          <p:cNvPr id="54" name="Google Shape;54;p23"/>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55" name="Google Shape;55;p23"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タイトル２">
  <p:cSld name="タイトル２">
    <p:spTree>
      <p:nvGrpSpPr>
        <p:cNvPr id="1" name="Shape 56"/>
        <p:cNvGrpSpPr/>
        <p:nvPr/>
      </p:nvGrpSpPr>
      <p:grpSpPr>
        <a:xfrm>
          <a:off x="0" y="0"/>
          <a:ext cx="0" cy="0"/>
          <a:chOff x="0" y="0"/>
          <a:chExt cx="0" cy="0"/>
        </a:xfrm>
      </p:grpSpPr>
      <p:sp>
        <p:nvSpPr>
          <p:cNvPr id="57" name="Google Shape;57;p24"/>
          <p:cNvSpPr>
            <a:spLocks noGrp="1"/>
          </p:cNvSpPr>
          <p:nvPr>
            <p:ph type="pic" idx="2"/>
          </p:nvPr>
        </p:nvSpPr>
        <p:spPr>
          <a:xfrm>
            <a:off x="0" y="0"/>
            <a:ext cx="12192000" cy="6129338"/>
          </a:xfrm>
          <a:prstGeom prst="rect">
            <a:avLst/>
          </a:prstGeom>
          <a:solidFill>
            <a:srgbClr val="ECECEC"/>
          </a:solidFill>
          <a:ln>
            <a:noFill/>
          </a:ln>
        </p:spPr>
      </p:sp>
      <p:sp>
        <p:nvSpPr>
          <p:cNvPr id="58" name="Google Shape;58;p24"/>
          <p:cNvSpPr txBox="1">
            <a:spLocks noGrp="1"/>
          </p:cNvSpPr>
          <p:nvPr>
            <p:ph type="body" idx="1"/>
          </p:nvPr>
        </p:nvSpPr>
        <p:spPr>
          <a:xfrm>
            <a:off x="4763" y="0"/>
            <a:ext cx="12182474" cy="6132503"/>
          </a:xfrm>
          <a:prstGeom prst="rect">
            <a:avLst/>
          </a:prstGeom>
          <a:solidFill>
            <a:schemeClr val="lt1">
              <a:alpha val="74901"/>
            </a:schemeClr>
          </a:solid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00"/>
              <a:buNone/>
              <a:defRPr sz="100">
                <a:solidFill>
                  <a:schemeClr val="dk1"/>
                </a:solidFill>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59" name="Google Shape;59;p24"/>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grpSp>
        <p:nvGrpSpPr>
          <p:cNvPr id="60" name="Google Shape;60;p24"/>
          <p:cNvGrpSpPr/>
          <p:nvPr/>
        </p:nvGrpSpPr>
        <p:grpSpPr>
          <a:xfrm>
            <a:off x="503237" y="6302379"/>
            <a:ext cx="3906838" cy="360000"/>
            <a:chOff x="503237" y="6302379"/>
            <a:chExt cx="3906838" cy="360000"/>
          </a:xfrm>
        </p:grpSpPr>
        <p:pic>
          <p:nvPicPr>
            <p:cNvPr id="61" name="Google Shape;61;p24"/>
            <p:cNvPicPr preferRelativeResize="0"/>
            <p:nvPr/>
          </p:nvPicPr>
          <p:blipFill rotWithShape="1">
            <a:blip r:embed="rId2">
              <a:alphaModFix/>
            </a:blip>
            <a:srcRect/>
            <a:stretch/>
          </p:blipFill>
          <p:spPr>
            <a:xfrm>
              <a:off x="503237" y="6302379"/>
              <a:ext cx="309321" cy="360000"/>
            </a:xfrm>
            <a:prstGeom prst="rect">
              <a:avLst/>
            </a:prstGeom>
            <a:noFill/>
            <a:ln>
              <a:noFill/>
            </a:ln>
          </p:spPr>
        </p:pic>
        <p:sp>
          <p:nvSpPr>
            <p:cNvPr id="62" name="Google Shape;62;p24"/>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grpSp>
      <p:sp>
        <p:nvSpPr>
          <p:cNvPr id="63" name="Google Shape;63;p24"/>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body" idx="3"/>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65" name="Google Shape;65;p24"/>
          <p:cNvSpPr txBox="1">
            <a:spLocks noGrp="1"/>
          </p:cNvSpPr>
          <p:nvPr>
            <p:ph type="body" idx="4"/>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66" name="Google Shape;66;p24"/>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67" name="Google Shape;67;p24"/>
          <p:cNvSpPr txBox="1"/>
          <p:nvPr/>
        </p:nvSpPr>
        <p:spPr>
          <a:xfrm>
            <a:off x="5038173" y="6416046"/>
            <a:ext cx="3918732"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０３-6675-3811（東京）</a:t>
            </a:r>
            <a:endParaRPr dirty="0">
              <a:latin typeface="BIZ UDPゴシック" panose="020B0400000000000000" pitchFamily="50" charset="-128"/>
              <a:ea typeface="BIZ UDPゴシック" panose="020B0400000000000000" pitchFamily="50" charset="-128"/>
            </a:endParaRPr>
          </a:p>
        </p:txBody>
      </p:sp>
      <p:sp>
        <p:nvSpPr>
          <p:cNvPr id="68" name="Google Shape;68;p24"/>
          <p:cNvSpPr txBox="1"/>
          <p:nvPr/>
        </p:nvSpPr>
        <p:spPr>
          <a:xfrm>
            <a:off x="5046809" y="6559117"/>
            <a:ext cx="3358348"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受付時間 平日9:30〜18:00</a:t>
            </a:r>
            <a:endParaRPr sz="800">
              <a:solidFill>
                <a:schemeClr val="dk1"/>
              </a:solidFill>
              <a:latin typeface="BIZ UDPGothic"/>
              <a:ea typeface="BIZ UDPGothic"/>
              <a:cs typeface="BIZ UDPGothic"/>
              <a:sym typeface="BIZ UDPGothic"/>
            </a:endParaRPr>
          </a:p>
        </p:txBody>
      </p:sp>
      <p:sp>
        <p:nvSpPr>
          <p:cNvPr id="69" name="Google Shape;69;p24"/>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70" name="Google Shape;70;p24" descr="テキスト が含まれている画像&#10;&#10;自動的に生成された説明"/>
          <p:cNvPicPr preferRelativeResize="0"/>
          <p:nvPr/>
        </p:nvPicPr>
        <p:blipFill rotWithShape="1">
          <a:blip r:embed="rId3">
            <a:alphaModFix/>
          </a:blip>
          <a:srcRect/>
          <a:stretch/>
        </p:blipFill>
        <p:spPr>
          <a:xfrm>
            <a:off x="309341" y="167036"/>
            <a:ext cx="2592000" cy="875142"/>
          </a:xfrm>
          <a:prstGeom prst="rect">
            <a:avLst/>
          </a:prstGeom>
          <a:noFill/>
          <a:ln>
            <a:noFill/>
          </a:ln>
        </p:spPr>
      </p:pic>
      <p:sp>
        <p:nvSpPr>
          <p:cNvPr id="71" name="Google Shape;71;p24"/>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pic>
        <p:nvPicPr>
          <p:cNvPr id="72" name="Google Shape;72;p24"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
        <p:nvSpPr>
          <p:cNvPr id="73" name="Google Shape;73;p24"/>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タイトル２">
  <p:cSld name="1_タイトル２">
    <p:spTree>
      <p:nvGrpSpPr>
        <p:cNvPr id="1" name="Shape 74"/>
        <p:cNvGrpSpPr/>
        <p:nvPr/>
      </p:nvGrpSpPr>
      <p:grpSpPr>
        <a:xfrm>
          <a:off x="0" y="0"/>
          <a:ext cx="0" cy="0"/>
          <a:chOff x="0" y="0"/>
          <a:chExt cx="0" cy="0"/>
        </a:xfrm>
      </p:grpSpPr>
      <p:sp>
        <p:nvSpPr>
          <p:cNvPr id="75" name="Google Shape;75;p25"/>
          <p:cNvSpPr>
            <a:spLocks noGrp="1"/>
          </p:cNvSpPr>
          <p:nvPr>
            <p:ph type="pic" idx="2"/>
          </p:nvPr>
        </p:nvSpPr>
        <p:spPr>
          <a:xfrm>
            <a:off x="0" y="0"/>
            <a:ext cx="12192000" cy="6129338"/>
          </a:xfrm>
          <a:prstGeom prst="rect">
            <a:avLst/>
          </a:prstGeom>
          <a:solidFill>
            <a:srgbClr val="ECECEC"/>
          </a:solidFill>
          <a:ln>
            <a:noFill/>
          </a:ln>
        </p:spPr>
      </p:sp>
      <p:sp>
        <p:nvSpPr>
          <p:cNvPr id="76" name="Google Shape;76;p25"/>
          <p:cNvSpPr txBox="1">
            <a:spLocks noGrp="1"/>
          </p:cNvSpPr>
          <p:nvPr>
            <p:ph type="body" idx="1"/>
          </p:nvPr>
        </p:nvSpPr>
        <p:spPr>
          <a:xfrm>
            <a:off x="4763" y="0"/>
            <a:ext cx="12182474" cy="6132503"/>
          </a:xfrm>
          <a:prstGeom prst="rect">
            <a:avLst/>
          </a:prstGeom>
          <a:solidFill>
            <a:schemeClr val="lt1">
              <a:alpha val="74901"/>
            </a:schemeClr>
          </a:solid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00"/>
              <a:buNone/>
              <a:defRPr sz="100">
                <a:solidFill>
                  <a:schemeClr val="dk1"/>
                </a:solidFill>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77" name="Google Shape;77;p25"/>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grpSp>
        <p:nvGrpSpPr>
          <p:cNvPr id="78" name="Google Shape;78;p25"/>
          <p:cNvGrpSpPr/>
          <p:nvPr/>
        </p:nvGrpSpPr>
        <p:grpSpPr>
          <a:xfrm>
            <a:off x="503237" y="6302379"/>
            <a:ext cx="3906838" cy="360000"/>
            <a:chOff x="503237" y="6302379"/>
            <a:chExt cx="3906838" cy="360000"/>
          </a:xfrm>
        </p:grpSpPr>
        <p:pic>
          <p:nvPicPr>
            <p:cNvPr id="79" name="Google Shape;79;p25"/>
            <p:cNvPicPr preferRelativeResize="0"/>
            <p:nvPr/>
          </p:nvPicPr>
          <p:blipFill rotWithShape="1">
            <a:blip r:embed="rId2">
              <a:alphaModFix/>
            </a:blip>
            <a:srcRect/>
            <a:stretch/>
          </p:blipFill>
          <p:spPr>
            <a:xfrm>
              <a:off x="503237" y="6302379"/>
              <a:ext cx="309321" cy="360000"/>
            </a:xfrm>
            <a:prstGeom prst="rect">
              <a:avLst/>
            </a:prstGeom>
            <a:noFill/>
            <a:ln>
              <a:noFill/>
            </a:ln>
          </p:spPr>
        </p:pic>
        <p:sp>
          <p:nvSpPr>
            <p:cNvPr id="80" name="Google Shape;80;p25"/>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grpSp>
      <p:sp>
        <p:nvSpPr>
          <p:cNvPr id="81" name="Google Shape;81;p25"/>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p:cNvSpPr txBox="1">
            <a:spLocks noGrp="1"/>
          </p:cNvSpPr>
          <p:nvPr>
            <p:ph type="body" idx="3"/>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83" name="Google Shape;83;p25"/>
          <p:cNvSpPr txBox="1">
            <a:spLocks noGrp="1"/>
          </p:cNvSpPr>
          <p:nvPr>
            <p:ph type="body" idx="4"/>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84" name="Google Shape;84;p25"/>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85" name="Google Shape;85;p25"/>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86" name="Google Shape;86;p25" descr="テキスト が含まれている画像&#10;&#10;自動的に生成された説明"/>
          <p:cNvPicPr preferRelativeResize="0"/>
          <p:nvPr/>
        </p:nvPicPr>
        <p:blipFill rotWithShape="1">
          <a:blip r:embed="rId3">
            <a:alphaModFix/>
          </a:blip>
          <a:srcRect/>
          <a:stretch/>
        </p:blipFill>
        <p:spPr>
          <a:xfrm>
            <a:off x="309341" y="167036"/>
            <a:ext cx="2592000" cy="875142"/>
          </a:xfrm>
          <a:prstGeom prst="rect">
            <a:avLst/>
          </a:prstGeom>
          <a:noFill/>
          <a:ln>
            <a:noFill/>
          </a:ln>
        </p:spPr>
      </p:pic>
      <p:sp>
        <p:nvSpPr>
          <p:cNvPr id="87" name="Google Shape;87;p25"/>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pic>
        <p:nvPicPr>
          <p:cNvPr id="88" name="Google Shape;88;p25"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
        <p:nvSpPr>
          <p:cNvPr id="89" name="Google Shape;89;p25"/>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目次２">
  <p:cSld name="目次２">
    <p:spTree>
      <p:nvGrpSpPr>
        <p:cNvPr id="1" name="Shape 90"/>
        <p:cNvGrpSpPr/>
        <p:nvPr/>
      </p:nvGrpSpPr>
      <p:grpSpPr>
        <a:xfrm>
          <a:off x="0" y="0"/>
          <a:ext cx="0" cy="0"/>
          <a:chOff x="0" y="0"/>
          <a:chExt cx="0" cy="0"/>
        </a:xfrm>
      </p:grpSpPr>
      <p:sp>
        <p:nvSpPr>
          <p:cNvPr id="91" name="Google Shape;91;p26"/>
          <p:cNvSpPr txBox="1">
            <a:spLocks noGrp="1"/>
          </p:cNvSpPr>
          <p:nvPr>
            <p:ph type="body" idx="1"/>
          </p:nvPr>
        </p:nvSpPr>
        <p:spPr>
          <a:xfrm>
            <a:off x="479425" y="1313104"/>
            <a:ext cx="11233150" cy="4492384"/>
          </a:xfrm>
          <a:prstGeom prst="rect">
            <a:avLst/>
          </a:prstGeom>
          <a:noFill/>
          <a:ln>
            <a:noFill/>
          </a:ln>
        </p:spPr>
        <p:txBody>
          <a:bodyPr spcFirstLastPara="1" wrap="square" lIns="0" tIns="0" rIns="0" bIns="0" anchor="t" anchorCtr="0">
            <a:noAutofit/>
          </a:bodyPr>
          <a:lstStyle>
            <a:lvl1pPr marL="457200" lvl="0" indent="-374650" algn="l">
              <a:lnSpc>
                <a:spcPct val="100000"/>
              </a:lnSpc>
              <a:spcBef>
                <a:spcPts val="0"/>
              </a:spcBef>
              <a:spcAft>
                <a:spcPts val="0"/>
              </a:spcAft>
              <a:buClr>
                <a:schemeClr val="dk1"/>
              </a:buClr>
              <a:buSzPts val="2300"/>
              <a:buFont typeface="BIZ UDPGothic"/>
              <a:buAutoNum type="arabicPeriod"/>
              <a:defRPr sz="2300" b="1">
                <a:solidFill>
                  <a:schemeClr val="dk1"/>
                </a:solidFill>
              </a:defRPr>
            </a:lvl1pPr>
            <a:lvl2pPr marL="914400" lvl="1"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2pPr>
            <a:lvl3pPr marL="1371600" lvl="2"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3pPr>
            <a:lvl4pPr marL="1828800" lvl="3"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4pPr>
            <a:lvl5pPr marL="2286000" lvl="4"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5pPr>
            <a:lvl6pPr marL="2743200" lvl="5"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6pPr>
            <a:lvl7pPr marL="3200400" lvl="6"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7pPr>
            <a:lvl8pPr marL="3657600" lvl="7"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8pPr>
            <a:lvl9pPr marL="4114800" lvl="8" indent="-374650" algn="l">
              <a:lnSpc>
                <a:spcPct val="100000"/>
              </a:lnSpc>
              <a:spcBef>
                <a:spcPts val="1600"/>
              </a:spcBef>
              <a:spcAft>
                <a:spcPts val="1600"/>
              </a:spcAft>
              <a:buClr>
                <a:schemeClr val="dk1"/>
              </a:buClr>
              <a:buSzPts val="2300"/>
              <a:buFont typeface="BIZ UDPGothic"/>
              <a:buAutoNum type="arabicPeriod"/>
              <a:defRPr sz="2300" b="1">
                <a:solidFill>
                  <a:schemeClr val="dk1"/>
                </a:solidFill>
              </a:defRPr>
            </a:lvl9pPr>
          </a:lstStyle>
          <a:p>
            <a:endParaRPr/>
          </a:p>
        </p:txBody>
      </p:sp>
      <p:sp>
        <p:nvSpPr>
          <p:cNvPr id="92" name="Google Shape;92;p26"/>
          <p:cNvSpPr txBox="1">
            <a:spLocks noGrp="1"/>
          </p:cNvSpPr>
          <p:nvPr>
            <p:ph type="title"/>
          </p:nvPr>
        </p:nvSpPr>
        <p:spPr>
          <a:xfrm>
            <a:off x="479425" y="384646"/>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32">
          <p15:clr>
            <a:srgbClr val="A4A3A4"/>
          </p15:clr>
        </p15:guide>
        <p15:guide id="2" orient="horz" pos="822">
          <p15:clr>
            <a:srgbClr val="A4A3A4"/>
          </p15:clr>
        </p15:guide>
        <p15:guide id="3" orient="horz" pos="3657">
          <p15:clr>
            <a:srgbClr val="A4A3A4"/>
          </p15:clr>
        </p15:guide>
        <p15:guide id="4" pos="3727">
          <p15:clr>
            <a:srgbClr val="A4A3A4"/>
          </p15:clr>
        </p15:guide>
        <p15:guide id="5" pos="3953">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１コラム">
  <p:cSld name="１コラム">
    <p:spTree>
      <p:nvGrpSpPr>
        <p:cNvPr id="1" name="Shape 94"/>
        <p:cNvGrpSpPr/>
        <p:nvPr/>
      </p:nvGrpSpPr>
      <p:grpSpPr>
        <a:xfrm>
          <a:off x="0" y="0"/>
          <a:ext cx="0" cy="0"/>
          <a:chOff x="0" y="0"/>
          <a:chExt cx="0" cy="0"/>
        </a:xfrm>
      </p:grpSpPr>
      <p:sp>
        <p:nvSpPr>
          <p:cNvPr id="95" name="Google Shape;95;p27"/>
          <p:cNvSpPr txBox="1">
            <a:spLocks noGrp="1"/>
          </p:cNvSpPr>
          <p:nvPr>
            <p:ph type="body" idx="1"/>
          </p:nvPr>
        </p:nvSpPr>
        <p:spPr>
          <a:xfrm>
            <a:off x="479424" y="1376361"/>
            <a:ext cx="11233149"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96" name="Google Shape;96;p2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２コラムb">
  <p:cSld name="２コラムb">
    <p:spTree>
      <p:nvGrpSpPr>
        <p:cNvPr id="1" name="Shape 98"/>
        <p:cNvGrpSpPr/>
        <p:nvPr/>
      </p:nvGrpSpPr>
      <p:grpSpPr>
        <a:xfrm>
          <a:off x="0" y="0"/>
          <a:ext cx="0" cy="0"/>
          <a:chOff x="0" y="0"/>
          <a:chExt cx="0" cy="0"/>
        </a:xfrm>
      </p:grpSpPr>
      <p:pic>
        <p:nvPicPr>
          <p:cNvPr id="99" name="Google Shape;99;p28"/>
          <p:cNvPicPr preferRelativeResize="0"/>
          <p:nvPr/>
        </p:nvPicPr>
        <p:blipFill rotWithShape="1">
          <a:blip r:embed="rId2">
            <a:alphaModFix/>
          </a:blip>
          <a:srcRect t="11573" r="34918" b="11847"/>
          <a:stretch/>
        </p:blipFill>
        <p:spPr>
          <a:xfrm>
            <a:off x="8028775" y="0"/>
            <a:ext cx="4163225" cy="6858000"/>
          </a:xfrm>
          <a:prstGeom prst="rect">
            <a:avLst/>
          </a:prstGeom>
          <a:noFill/>
          <a:ln>
            <a:noFill/>
          </a:ln>
        </p:spPr>
      </p:pic>
      <p:sp>
        <p:nvSpPr>
          <p:cNvPr id="100" name="Google Shape;100;p2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2" name="Google Shape;102;p28"/>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3" name="Google Shape;103;p2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104" name="Google Shape;104;p28" descr="テキスト が含まれている画像&#10;&#10;自動的に生成された説明"/>
          <p:cNvPicPr preferRelativeResize="0"/>
          <p:nvPr/>
        </p:nvPicPr>
        <p:blipFill rotWithShape="1">
          <a:blip r:embed="rId3">
            <a:alphaModFix/>
          </a:blip>
          <a:srcRect/>
          <a:stretch/>
        </p:blipFill>
        <p:spPr>
          <a:xfrm>
            <a:off x="9620065" y="192640"/>
            <a:ext cx="2240690" cy="756528"/>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9" descr="テキスト が含まれている画像&#10;&#10;自動的に生成された説明"/>
          <p:cNvPicPr preferRelativeResize="0"/>
          <p:nvPr/>
        </p:nvPicPr>
        <p:blipFill rotWithShape="1">
          <a:blip r:embed="rId14">
            <a:alphaModFix/>
          </a:blip>
          <a:srcRect/>
          <a:stretch/>
        </p:blipFill>
        <p:spPr>
          <a:xfrm>
            <a:off x="9620065" y="192640"/>
            <a:ext cx="2240690" cy="756528"/>
          </a:xfrm>
          <a:prstGeom prst="rect">
            <a:avLst/>
          </a:prstGeom>
          <a:noFill/>
          <a:ln>
            <a:noFill/>
          </a:ln>
        </p:spPr>
      </p:pic>
      <p:sp>
        <p:nvSpPr>
          <p:cNvPr id="11" name="Google Shape;11;p19"/>
          <p:cNvSpPr txBox="1">
            <a:spLocks noGrp="1"/>
          </p:cNvSpPr>
          <p:nvPr>
            <p:ph type="title"/>
          </p:nvPr>
        </p:nvSpPr>
        <p:spPr>
          <a:xfrm>
            <a:off x="479426" y="360640"/>
            <a:ext cx="9002777" cy="793750"/>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2"/>
              </a:buClr>
              <a:buSzPts val="2300"/>
              <a:buFont typeface="BIZ UDPGothic"/>
              <a:buNone/>
              <a:defRPr sz="2300" b="1" i="0" u="none" strike="noStrike" cap="none">
                <a:solidFill>
                  <a:schemeClr val="dk2"/>
                </a:solidFill>
                <a:latin typeface="BIZ UDPGothic"/>
                <a:ea typeface="BIZ UDPGothic"/>
                <a:cs typeface="BIZ UDPGothic"/>
                <a:sym typeface="BIZ UDP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9"/>
          <p:cNvSpPr txBox="1">
            <a:spLocks noGrp="1"/>
          </p:cNvSpPr>
          <p:nvPr>
            <p:ph type="body" idx="1"/>
          </p:nvPr>
        </p:nvSpPr>
        <p:spPr>
          <a:xfrm>
            <a:off x="479425" y="1376363"/>
            <a:ext cx="11233150" cy="4800600"/>
          </a:xfrm>
          <a:prstGeom prst="rect">
            <a:avLst/>
          </a:prstGeom>
          <a:noFill/>
          <a:ln>
            <a:noFill/>
          </a:ln>
        </p:spPr>
        <p:txBody>
          <a:bodyPr spcFirstLastPara="1" wrap="square" lIns="0" tIns="0" rIns="0" bIns="0" anchor="t" anchorCtr="0">
            <a:noAutofit/>
          </a:bodyPr>
          <a:lstStyle>
            <a:lvl1pPr marL="457200" marR="0" lvl="0"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1pPr>
            <a:lvl2pPr marL="914400" marR="0" lvl="1"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2pPr>
            <a:lvl3pPr marL="1371600" marR="0" lvl="2"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3pPr>
            <a:lvl4pPr marL="1828800" marR="0" lvl="3" indent="-228600" algn="l" rtl="0">
              <a:lnSpc>
                <a:spcPct val="135000"/>
              </a:lnSpc>
              <a:spcBef>
                <a:spcPts val="0"/>
              </a:spcBef>
              <a:spcAft>
                <a:spcPts val="0"/>
              </a:spcAft>
              <a:buClr>
                <a:schemeClr val="dk2"/>
              </a:buClr>
              <a:buSzPts val="1300"/>
              <a:buFont typeface="BIZ UDPGothic"/>
              <a:buNone/>
              <a:defRPr sz="1300" b="1" i="0" u="none" strike="noStrike" cap="none">
                <a:solidFill>
                  <a:schemeClr val="dk2"/>
                </a:solidFill>
                <a:latin typeface="BIZ UDPGothic"/>
                <a:ea typeface="BIZ UDPGothic"/>
                <a:cs typeface="BIZ UDPGothic"/>
                <a:sym typeface="BIZ UDPGothic"/>
              </a:defRPr>
            </a:lvl4pPr>
            <a:lvl5pPr marL="2286000" marR="0" lvl="4" indent="-228600" algn="l" rtl="0">
              <a:lnSpc>
                <a:spcPct val="135000"/>
              </a:lnSpc>
              <a:spcBef>
                <a:spcPts val="0"/>
              </a:spcBef>
              <a:spcAft>
                <a:spcPts val="0"/>
              </a:spcAft>
              <a:buClr>
                <a:schemeClr val="dk1"/>
              </a:buClr>
              <a:buSzPts val="1300"/>
              <a:buFont typeface="BIZ UDPGothic"/>
              <a:buNone/>
              <a:defRPr sz="1300" b="0" i="0" u="none" strike="noStrike" cap="none">
                <a:solidFill>
                  <a:schemeClr val="dk1"/>
                </a:solidFill>
                <a:latin typeface="BIZ UDPGothic"/>
                <a:ea typeface="BIZ UDPGothic"/>
                <a:cs typeface="BIZ UDPGothic"/>
                <a:sym typeface="BIZ UDPGothic"/>
              </a:defRPr>
            </a:lvl5pPr>
            <a:lvl6pPr marL="2743200" marR="0" lvl="5" indent="-228600" algn="l" rtl="0">
              <a:lnSpc>
                <a:spcPct val="135000"/>
              </a:lnSpc>
              <a:spcBef>
                <a:spcPts val="0"/>
              </a:spcBef>
              <a:spcAft>
                <a:spcPts val="0"/>
              </a:spcAft>
              <a:buClr>
                <a:schemeClr val="dk1"/>
              </a:buClr>
              <a:buSzPts val="2300"/>
              <a:buFont typeface="BIZ UDPGothic"/>
              <a:buNone/>
              <a:defRPr sz="2300" b="1" i="0" u="none" strike="noStrike" cap="none">
                <a:solidFill>
                  <a:schemeClr val="dk1"/>
                </a:solidFill>
                <a:latin typeface="BIZ UDPGothic"/>
                <a:ea typeface="BIZ UDPGothic"/>
                <a:cs typeface="BIZ UDPGothic"/>
                <a:sym typeface="BIZ UDPGothic"/>
              </a:defRPr>
            </a:lvl6pPr>
            <a:lvl7pPr marL="3200400" marR="0" lvl="6" indent="-228600" algn="l" rtl="0">
              <a:lnSpc>
                <a:spcPct val="135000"/>
              </a:lnSpc>
              <a:spcBef>
                <a:spcPts val="0"/>
              </a:spcBef>
              <a:spcAft>
                <a:spcPts val="0"/>
              </a:spcAft>
              <a:buClr>
                <a:schemeClr val="dk1"/>
              </a:buClr>
              <a:buSzPts val="1600"/>
              <a:buFont typeface="BIZ UDPGothic"/>
              <a:buNone/>
              <a:defRPr sz="1600" b="0" i="0" u="none" strike="noStrike" cap="none">
                <a:solidFill>
                  <a:schemeClr val="dk1"/>
                </a:solidFill>
                <a:latin typeface="BIZ UDPGothic"/>
                <a:ea typeface="BIZ UDPGothic"/>
                <a:cs typeface="BIZ UDPGothic"/>
                <a:sym typeface="BIZ UDPGothic"/>
              </a:defRPr>
            </a:lvl7pPr>
            <a:lvl8pPr marL="3657600" marR="0" lvl="7" indent="-228600" algn="l" rtl="0">
              <a:lnSpc>
                <a:spcPct val="100000"/>
              </a:lnSpc>
              <a:spcBef>
                <a:spcPts val="0"/>
              </a:spcBef>
              <a:spcAft>
                <a:spcPts val="0"/>
              </a:spcAft>
              <a:buClr>
                <a:schemeClr val="dk1"/>
              </a:buClr>
              <a:buSzPts val="5300"/>
              <a:buFont typeface="BIZ UDPGothic"/>
              <a:buNone/>
              <a:defRPr sz="5300" b="1" i="0" u="none" strike="noStrike" cap="none">
                <a:solidFill>
                  <a:schemeClr val="dk1"/>
                </a:solidFill>
                <a:latin typeface="BIZ UDPGothic"/>
                <a:ea typeface="BIZ UDPGothic"/>
                <a:cs typeface="BIZ UDPGothic"/>
                <a:sym typeface="BIZ UDPGothic"/>
              </a:defRPr>
            </a:lvl8pPr>
            <a:lvl9pPr marL="4114800" marR="0" lvl="8"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9pPr>
          </a:lstStyle>
          <a:p>
            <a:endParaRPr/>
          </a:p>
        </p:txBody>
      </p:sp>
      <p:sp>
        <p:nvSpPr>
          <p:cNvPr id="13" name="Google Shape;13;p19"/>
          <p:cNvSpPr txBox="1">
            <a:spLocks noGrp="1"/>
          </p:cNvSpPr>
          <p:nvPr>
            <p:ph type="dt" idx="10"/>
          </p:nvPr>
        </p:nvSpPr>
        <p:spPr>
          <a:xfrm>
            <a:off x="838200" y="706534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29292"/>
                </a:solidFill>
                <a:latin typeface="BIZ UDPGothic"/>
                <a:ea typeface="BIZ UDPGothic"/>
                <a:cs typeface="BIZ UDPGothic"/>
                <a:sym typeface="BIZ UDPGothic"/>
              </a:defRPr>
            </a:lvl1pPr>
            <a:lvl2pPr marR="0" lvl="1"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2pPr>
            <a:lvl3pPr marR="0" lvl="2"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3pPr>
            <a:lvl4pPr marR="0" lvl="3"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4pPr>
            <a:lvl5pPr marR="0" lvl="4"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5pPr>
            <a:lvl6pPr marR="0" lvl="5"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6pPr>
            <a:lvl7pPr marR="0" lvl="6"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7pPr>
            <a:lvl8pPr marR="0" lvl="7"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8pPr>
            <a:lvl9pPr marR="0" lvl="8"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9pPr>
          </a:lstStyle>
          <a:p>
            <a:endParaRPr/>
          </a:p>
        </p:txBody>
      </p:sp>
      <p:sp>
        <p:nvSpPr>
          <p:cNvPr id="14" name="Google Shape;14;p19"/>
          <p:cNvSpPr txBox="1">
            <a:spLocks noGrp="1"/>
          </p:cNvSpPr>
          <p:nvPr>
            <p:ph type="ftr" idx="11"/>
          </p:nvPr>
        </p:nvSpPr>
        <p:spPr>
          <a:xfrm>
            <a:off x="4038600" y="706534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29292"/>
                </a:solidFill>
                <a:latin typeface="BIZ UDPGothic"/>
                <a:ea typeface="BIZ UDPGothic"/>
                <a:cs typeface="BIZ UDPGothic"/>
                <a:sym typeface="BIZ UDPGothic"/>
              </a:defRPr>
            </a:lvl1pPr>
            <a:lvl2pPr marR="0" lvl="1"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2pPr>
            <a:lvl3pPr marR="0" lvl="2"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3pPr>
            <a:lvl4pPr marR="0" lvl="3"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4pPr>
            <a:lvl5pPr marR="0" lvl="4"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5pPr>
            <a:lvl6pPr marR="0" lvl="5"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6pPr>
            <a:lvl7pPr marR="0" lvl="6"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7pPr>
            <a:lvl8pPr marR="0" lvl="7"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8pPr>
            <a:lvl9pPr marR="0" lvl="8"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9pPr>
          </a:lstStyle>
          <a:p>
            <a:endParaRPr/>
          </a:p>
        </p:txBody>
      </p:sp>
      <p:sp>
        <p:nvSpPr>
          <p:cNvPr id="15" name="Google Shape;15;p1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b="0" i="0" u="none" strike="noStrike" cap="none">
                <a:solidFill>
                  <a:schemeClr val="dk1"/>
                </a:solidFill>
                <a:latin typeface="BIZ UDPGothic"/>
                <a:ea typeface="BIZ UDPGothic"/>
                <a:cs typeface="BIZ UDPGothic"/>
                <a:sym typeface="BIZ UDPGothic"/>
              </a:defRPr>
            </a:lvl1pPr>
            <a:lvl2pPr marL="0" marR="0" lvl="1" indent="0" algn="r" rtl="0">
              <a:spcBef>
                <a:spcPts val="0"/>
              </a:spcBef>
              <a:buNone/>
              <a:defRPr sz="700" b="0" i="0" u="none" strike="noStrike" cap="none">
                <a:solidFill>
                  <a:schemeClr val="dk1"/>
                </a:solidFill>
                <a:latin typeface="BIZ UDPGothic"/>
                <a:ea typeface="BIZ UDPGothic"/>
                <a:cs typeface="BIZ UDPGothic"/>
                <a:sym typeface="BIZ UDPGothic"/>
              </a:defRPr>
            </a:lvl2pPr>
            <a:lvl3pPr marL="0" marR="0" lvl="2" indent="0" algn="r" rtl="0">
              <a:spcBef>
                <a:spcPts val="0"/>
              </a:spcBef>
              <a:buNone/>
              <a:defRPr sz="700" b="0" i="0" u="none" strike="noStrike" cap="none">
                <a:solidFill>
                  <a:schemeClr val="dk1"/>
                </a:solidFill>
                <a:latin typeface="BIZ UDPGothic"/>
                <a:ea typeface="BIZ UDPGothic"/>
                <a:cs typeface="BIZ UDPGothic"/>
                <a:sym typeface="BIZ UDPGothic"/>
              </a:defRPr>
            </a:lvl3pPr>
            <a:lvl4pPr marL="0" marR="0" lvl="3" indent="0" algn="r" rtl="0">
              <a:spcBef>
                <a:spcPts val="0"/>
              </a:spcBef>
              <a:buNone/>
              <a:defRPr sz="700" b="0" i="0" u="none" strike="noStrike" cap="none">
                <a:solidFill>
                  <a:schemeClr val="dk1"/>
                </a:solidFill>
                <a:latin typeface="BIZ UDPGothic"/>
                <a:ea typeface="BIZ UDPGothic"/>
                <a:cs typeface="BIZ UDPGothic"/>
                <a:sym typeface="BIZ UDPGothic"/>
              </a:defRPr>
            </a:lvl4pPr>
            <a:lvl5pPr marL="0" marR="0" lvl="4" indent="0" algn="r" rtl="0">
              <a:spcBef>
                <a:spcPts val="0"/>
              </a:spcBef>
              <a:buNone/>
              <a:defRPr sz="700" b="0" i="0" u="none" strike="noStrike" cap="none">
                <a:solidFill>
                  <a:schemeClr val="dk1"/>
                </a:solidFill>
                <a:latin typeface="BIZ UDPGothic"/>
                <a:ea typeface="BIZ UDPGothic"/>
                <a:cs typeface="BIZ UDPGothic"/>
                <a:sym typeface="BIZ UDPGothic"/>
              </a:defRPr>
            </a:lvl5pPr>
            <a:lvl6pPr marL="0" marR="0" lvl="5" indent="0" algn="r" rtl="0">
              <a:spcBef>
                <a:spcPts val="0"/>
              </a:spcBef>
              <a:buNone/>
              <a:defRPr sz="700" b="0" i="0" u="none" strike="noStrike" cap="none">
                <a:solidFill>
                  <a:schemeClr val="dk1"/>
                </a:solidFill>
                <a:latin typeface="BIZ UDPGothic"/>
                <a:ea typeface="BIZ UDPGothic"/>
                <a:cs typeface="BIZ UDPGothic"/>
                <a:sym typeface="BIZ UDPGothic"/>
              </a:defRPr>
            </a:lvl6pPr>
            <a:lvl7pPr marL="0" marR="0" lvl="6" indent="0" algn="r" rtl="0">
              <a:spcBef>
                <a:spcPts val="0"/>
              </a:spcBef>
              <a:buNone/>
              <a:defRPr sz="700" b="0" i="0" u="none" strike="noStrike" cap="none">
                <a:solidFill>
                  <a:schemeClr val="dk1"/>
                </a:solidFill>
                <a:latin typeface="BIZ UDPGothic"/>
                <a:ea typeface="BIZ UDPGothic"/>
                <a:cs typeface="BIZ UDPGothic"/>
                <a:sym typeface="BIZ UDPGothic"/>
              </a:defRPr>
            </a:lvl7pPr>
            <a:lvl8pPr marL="0" marR="0" lvl="7" indent="0" algn="r" rtl="0">
              <a:spcBef>
                <a:spcPts val="0"/>
              </a:spcBef>
              <a:buNone/>
              <a:defRPr sz="700" b="0" i="0" u="none" strike="noStrike" cap="none">
                <a:solidFill>
                  <a:schemeClr val="dk1"/>
                </a:solidFill>
                <a:latin typeface="BIZ UDPGothic"/>
                <a:ea typeface="BIZ UDPGothic"/>
                <a:cs typeface="BIZ UDPGothic"/>
                <a:sym typeface="BIZ UDPGothic"/>
              </a:defRPr>
            </a:lvl8pPr>
            <a:lvl9pPr marL="0" marR="0" lvl="8" indent="0" algn="r" rtl="0">
              <a:spcBef>
                <a:spcPts val="0"/>
              </a:spcBef>
              <a:buNone/>
              <a:defRPr sz="700" b="0" i="0" u="none" strike="noStrike" cap="none">
                <a:solidFill>
                  <a:schemeClr val="dk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16" name="Google Shape;16;p19"/>
          <p:cNvSpPr txBox="1"/>
          <p:nvPr/>
        </p:nvSpPr>
        <p:spPr>
          <a:xfrm>
            <a:off x="503235" y="6486525"/>
            <a:ext cx="2597513" cy="18578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ja-JP" sz="600" b="0" i="0" u="none" strike="noStrike" cap="none">
                <a:solidFill>
                  <a:schemeClr val="dk1"/>
                </a:solidFill>
                <a:latin typeface="BIZ UDPGothic"/>
                <a:ea typeface="BIZ UDPGothic"/>
                <a:cs typeface="BIZ UDPGothic"/>
                <a:sym typeface="BIZ UDPGothic"/>
              </a:rPr>
              <a:t>©️ RAKUS Co., Ltd. All Rights Reserved.</a:t>
            </a:r>
            <a:endParaRPr sz="600">
              <a:solidFill>
                <a:schemeClr val="dk1"/>
              </a:solidFill>
              <a:latin typeface="BIZ UDPGothic"/>
              <a:ea typeface="BIZ UDPGothic"/>
              <a:cs typeface="BIZ UDPGothic"/>
              <a:sym typeface="BIZ UDPGothic"/>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A4A3A4"/>
          </p15:clr>
        </p15:guide>
        <p15:guide id="2" pos="73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479425" y="2812279"/>
            <a:ext cx="6640466" cy="96073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5300"/>
              <a:buFont typeface="BIZ UDPGothic"/>
              <a:buNone/>
            </a:pPr>
            <a:r>
              <a:rPr lang="ja-JP"/>
              <a:t>基本操作マニュアル</a:t>
            </a:r>
            <a:endParaRPr/>
          </a:p>
        </p:txBody>
      </p:sp>
      <p:sp>
        <p:nvSpPr>
          <p:cNvPr id="129" name="Google Shape;129;p1"/>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p>
            <a:pPr marL="0" lvl="0" indent="0" algn="l" rtl="0">
              <a:lnSpc>
                <a:spcPct val="135000"/>
              </a:lnSpc>
              <a:spcBef>
                <a:spcPts val="0"/>
              </a:spcBef>
              <a:spcAft>
                <a:spcPts val="0"/>
              </a:spcAft>
              <a:buClr>
                <a:schemeClr val="dk1"/>
              </a:buClr>
              <a:buSzPts val="1600"/>
              <a:buFont typeface="BIZ UDPGothic"/>
              <a:buNone/>
            </a:pPr>
            <a:r>
              <a:rPr lang="ja-JP"/>
              <a:t>電子帳簿保存システム「楽楽電子保存」</a:t>
            </a:r>
            <a:endParaRPr/>
          </a:p>
        </p:txBody>
      </p:sp>
      <p:sp>
        <p:nvSpPr>
          <p:cNvPr id="130" name="Google Shape;130;p1"/>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p>
            <a:pPr marL="0" lvl="0" indent="0" algn="r" rtl="0">
              <a:lnSpc>
                <a:spcPct val="135000"/>
              </a:lnSpc>
              <a:spcBef>
                <a:spcPts val="0"/>
              </a:spcBef>
              <a:spcAft>
                <a:spcPts val="0"/>
              </a:spcAft>
              <a:buClr>
                <a:schemeClr val="dk1"/>
              </a:buClr>
              <a:buSzPts val="800"/>
              <a:buFont typeface="BIZ UDPGothic"/>
              <a:buNone/>
            </a:pPr>
            <a:r>
              <a:rPr lang="ja-JP" dirty="0"/>
              <a:t>Ver.</a:t>
            </a:r>
            <a:r>
              <a:rPr lang="en-US" altLang="ja-JP" dirty="0"/>
              <a:t>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39" name="Google Shape;239;p10"/>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分割したい箇所が実線になっていること、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分割の件数に間違いがないかを確認します。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「分割アップロード開始」ボタン</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をクリックすると分割が開始されます。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40" name="Google Shape;240;p10"/>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手順④</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分割完了後、外部取込画面の「未処理」にアップロードされ、</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「分割済」と表示がされます。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※分割開始後のキャンセルや、ファイルの結合はできません。</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41" name="Google Shape;241;p10"/>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10</a:t>
            </a:fld>
            <a:endParaRPr/>
          </a:p>
        </p:txBody>
      </p:sp>
      <p:pic>
        <p:nvPicPr>
          <p:cNvPr id="3" name="図 2">
            <a:extLst>
              <a:ext uri="{FF2B5EF4-FFF2-40B4-BE49-F238E27FC236}">
                <a16:creationId xmlns:a16="http://schemas.microsoft.com/office/drawing/2014/main" id="{BC24EA95-D646-00B2-124C-6ED72B2AA1C1}"/>
              </a:ext>
            </a:extLst>
          </p:cNvPr>
          <p:cNvPicPr>
            <a:picLocks noChangeAspect="1"/>
          </p:cNvPicPr>
          <p:nvPr/>
        </p:nvPicPr>
        <p:blipFill>
          <a:blip r:embed="rId3"/>
          <a:stretch>
            <a:fillRect/>
          </a:stretch>
        </p:blipFill>
        <p:spPr>
          <a:xfrm>
            <a:off x="178314" y="3428725"/>
            <a:ext cx="5840428" cy="2879999"/>
          </a:xfrm>
          <a:prstGeom prst="rect">
            <a:avLst/>
          </a:prstGeom>
          <a:ln w="12700">
            <a:solidFill>
              <a:srgbClr val="D2D2D2"/>
            </a:solidFill>
          </a:ln>
        </p:spPr>
      </p:pic>
      <p:sp>
        <p:nvSpPr>
          <p:cNvPr id="243" name="Google Shape;243;p10"/>
          <p:cNvSpPr/>
          <p:nvPr/>
        </p:nvSpPr>
        <p:spPr>
          <a:xfrm>
            <a:off x="222780" y="6106318"/>
            <a:ext cx="799306" cy="20240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11" name="図 10">
            <a:extLst>
              <a:ext uri="{FF2B5EF4-FFF2-40B4-BE49-F238E27FC236}">
                <a16:creationId xmlns:a16="http://schemas.microsoft.com/office/drawing/2014/main" id="{927E355D-DC93-AEA3-FCAD-BE34DEBADC6D}"/>
              </a:ext>
            </a:extLst>
          </p:cNvPr>
          <p:cNvPicPr>
            <a:picLocks noChangeAspect="1"/>
          </p:cNvPicPr>
          <p:nvPr/>
        </p:nvPicPr>
        <p:blipFill>
          <a:blip r:embed="rId4"/>
          <a:stretch>
            <a:fillRect/>
          </a:stretch>
        </p:blipFill>
        <p:spPr>
          <a:xfrm>
            <a:off x="6275387" y="3428725"/>
            <a:ext cx="5362431" cy="2896019"/>
          </a:xfrm>
          <a:prstGeom prst="rect">
            <a:avLst/>
          </a:prstGeom>
          <a:ln w="12700">
            <a:solidFill>
              <a:srgbClr val="D2D2D2"/>
            </a:solidFill>
          </a:ln>
        </p:spPr>
      </p:pic>
      <p:sp>
        <p:nvSpPr>
          <p:cNvPr id="245" name="Google Shape;245;p10"/>
          <p:cNvSpPr/>
          <p:nvPr/>
        </p:nvSpPr>
        <p:spPr>
          <a:xfrm>
            <a:off x="9945178" y="5361006"/>
            <a:ext cx="510385" cy="24126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dirty="0"/>
              <a:t>3.ファイルの保存（PDF分割／AI-OCR）</a:t>
            </a:r>
            <a:endParaRPr dirty="0"/>
          </a:p>
        </p:txBody>
      </p:sp>
      <p:sp>
        <p:nvSpPr>
          <p:cNvPr id="254" name="Google Shape;254;p11"/>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手順①</a:t>
            </a:r>
            <a:endParaRPr lang="ja-JP" altLang="en-US"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アップロードを行うと</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のステータスは自動的に「実行中」となります。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ja-JP" altLang="en-US"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55" name="Google Shape;255;p11"/>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画面右側の「更新」をクリックすることでステータスの更新が可能となっており、</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が完了した帳票ステータスのステータスは「済」となります。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56" name="Google Shape;256;p1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11</a:t>
            </a:fld>
            <a:endParaRPr/>
          </a:p>
        </p:txBody>
      </p:sp>
      <p:pic>
        <p:nvPicPr>
          <p:cNvPr id="3" name="図 2">
            <a:extLst>
              <a:ext uri="{FF2B5EF4-FFF2-40B4-BE49-F238E27FC236}">
                <a16:creationId xmlns:a16="http://schemas.microsoft.com/office/drawing/2014/main" id="{5A9C5A90-AC49-2BAC-106E-74090E31C89A}"/>
              </a:ext>
            </a:extLst>
          </p:cNvPr>
          <p:cNvPicPr>
            <a:picLocks noChangeAspect="1"/>
          </p:cNvPicPr>
          <p:nvPr/>
        </p:nvPicPr>
        <p:blipFill>
          <a:blip r:embed="rId3"/>
          <a:stretch>
            <a:fillRect/>
          </a:stretch>
        </p:blipFill>
        <p:spPr>
          <a:xfrm>
            <a:off x="99532" y="3443000"/>
            <a:ext cx="5451603" cy="2038639"/>
          </a:xfrm>
          <a:prstGeom prst="rect">
            <a:avLst/>
          </a:prstGeom>
          <a:ln w="12700">
            <a:solidFill>
              <a:srgbClr val="D2D2D2"/>
            </a:solidFill>
          </a:ln>
        </p:spPr>
      </p:pic>
      <p:sp>
        <p:nvSpPr>
          <p:cNvPr id="259" name="Google Shape;259;p11"/>
          <p:cNvSpPr/>
          <p:nvPr/>
        </p:nvSpPr>
        <p:spPr>
          <a:xfrm>
            <a:off x="1027748" y="5177189"/>
            <a:ext cx="366943" cy="30445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B511F2A4-448E-885A-E640-C6FAA4463136}"/>
              </a:ext>
            </a:extLst>
          </p:cNvPr>
          <p:cNvPicPr>
            <a:picLocks noChangeAspect="1"/>
          </p:cNvPicPr>
          <p:nvPr/>
        </p:nvPicPr>
        <p:blipFill>
          <a:blip r:embed="rId4"/>
          <a:stretch>
            <a:fillRect/>
          </a:stretch>
        </p:blipFill>
        <p:spPr>
          <a:xfrm>
            <a:off x="5739159" y="3443000"/>
            <a:ext cx="6332188" cy="2038639"/>
          </a:xfrm>
          <a:prstGeom prst="rect">
            <a:avLst/>
          </a:prstGeom>
          <a:ln w="12700">
            <a:solidFill>
              <a:srgbClr val="D2D2D2"/>
            </a:solidFill>
          </a:ln>
        </p:spPr>
      </p:pic>
      <p:sp>
        <p:nvSpPr>
          <p:cNvPr id="262" name="Google Shape;262;p11"/>
          <p:cNvSpPr/>
          <p:nvPr/>
        </p:nvSpPr>
        <p:spPr>
          <a:xfrm>
            <a:off x="6660821" y="5177189"/>
            <a:ext cx="340342" cy="30445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260" name="Google Shape;260;p11"/>
          <p:cNvSpPr/>
          <p:nvPr/>
        </p:nvSpPr>
        <p:spPr>
          <a:xfrm>
            <a:off x="11627534" y="4646035"/>
            <a:ext cx="443814" cy="17534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71" name="Google Shape;271;p12"/>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buClr>
                <a:schemeClr val="dk2"/>
              </a:buClr>
              <a:buSzPts val="1600"/>
            </a:pPr>
            <a:r>
              <a:rPr lang="en-US" alt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a:t>
            </a:r>
            <a:r>
              <a:rPr lang="ja-JP" altLang="en-US" sz="1600" b="1" dirty="0">
                <a:solidFill>
                  <a:schemeClr val="dk2"/>
                </a:solidFill>
                <a:latin typeface="BIZ UDPゴシック" panose="020B0400000000000000" pitchFamily="50" charset="-128"/>
                <a:ea typeface="BIZ UDPゴシック" panose="020B0400000000000000" pitchFamily="50" charset="-128"/>
                <a:cs typeface="Arial"/>
                <a:sym typeface="Arial"/>
              </a:rPr>
              <a:t>　手順③</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「外部取込」一覧画面で、</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を実行したファイルの</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「編集（鉛筆マーク）」をクリックします。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buClr>
                <a:srgbClr val="464646"/>
              </a:buClr>
              <a:buSzPts val="1200"/>
              <a:buNone/>
            </a:pPr>
            <a:endParaRPr lang="ja-JP" altLang="en-US" dirty="0"/>
          </a:p>
        </p:txBody>
      </p:sp>
      <p:sp>
        <p:nvSpPr>
          <p:cNvPr id="272" name="Google Shape;272;p12"/>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buClr>
                <a:schemeClr val="dk2"/>
              </a:buClr>
              <a:buSzPts val="1600"/>
            </a:pPr>
            <a:r>
              <a:rPr lang="en-US" alt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a:t>
            </a:r>
            <a:r>
              <a:rPr lang="ja-JP" altLang="en-US" sz="1600" b="1" dirty="0">
                <a:solidFill>
                  <a:schemeClr val="dk2"/>
                </a:solidFill>
                <a:latin typeface="BIZ UDPゴシック" panose="020B0400000000000000" pitchFamily="50" charset="-128"/>
                <a:ea typeface="BIZ UDPゴシック" panose="020B0400000000000000" pitchFamily="50" charset="-128"/>
                <a:cs typeface="Arial"/>
                <a:sym typeface="Arial"/>
              </a:rPr>
              <a:t>　手順④</a:t>
            </a:r>
            <a:endParaRPr lang="ja-JP" altLang="en-US" dirty="0"/>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ファイルの内容と、</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で読み取った値が正しいか確認し、</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各項目を入力して画面下の「確定」をクリックすると、</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タイムスタンプが付与され保存が完了します。</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　</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で読み取った値は背景が緑色で表示されます。</a:t>
            </a:r>
            <a:endParaRPr lang="ja-JP" altLang="en-US" dirty="0"/>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　</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日付は、直接入力</a:t>
            </a:r>
            <a:r>
              <a:rPr lang="en-US" altLang="ja-JP" sz="9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en-US" altLang="ja-JP" sz="900" dirty="0">
                <a:latin typeface="BIZ UDPゴシック" panose="020B0400000000000000" pitchFamily="50" charset="-128"/>
                <a:ea typeface="BIZ UDPゴシック" panose="020B0400000000000000" pitchFamily="50" charset="-128"/>
              </a:rPr>
              <a:t>YYYY/MM/DD)</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もしくは、カレンダーから選択可能です。</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　</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で値を読み取れず、空欄になった場合は手入力で修正してください。</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buClr>
                <a:srgbClr val="464646"/>
              </a:buClr>
              <a:buSzPts val="1200"/>
              <a:buNone/>
            </a:pPr>
            <a:endPar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73" name="Google Shape;273;p1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12</a:t>
            </a:fld>
            <a:endParaRPr/>
          </a:p>
        </p:txBody>
      </p:sp>
      <p:pic>
        <p:nvPicPr>
          <p:cNvPr id="3" name="図 2">
            <a:extLst>
              <a:ext uri="{FF2B5EF4-FFF2-40B4-BE49-F238E27FC236}">
                <a16:creationId xmlns:a16="http://schemas.microsoft.com/office/drawing/2014/main" id="{9F257E6F-9800-3070-152F-A1A370728006}"/>
              </a:ext>
            </a:extLst>
          </p:cNvPr>
          <p:cNvPicPr>
            <a:picLocks noChangeAspect="1"/>
          </p:cNvPicPr>
          <p:nvPr/>
        </p:nvPicPr>
        <p:blipFill>
          <a:blip r:embed="rId3"/>
          <a:stretch>
            <a:fillRect/>
          </a:stretch>
        </p:blipFill>
        <p:spPr>
          <a:xfrm>
            <a:off x="250872" y="3593383"/>
            <a:ext cx="5665741" cy="2402119"/>
          </a:xfrm>
          <a:prstGeom prst="rect">
            <a:avLst/>
          </a:prstGeom>
          <a:ln w="12700">
            <a:solidFill>
              <a:srgbClr val="D2D2D2"/>
            </a:solidFill>
          </a:ln>
        </p:spPr>
      </p:pic>
      <p:sp>
        <p:nvSpPr>
          <p:cNvPr id="277" name="Google Shape;277;p12"/>
          <p:cNvSpPr/>
          <p:nvPr/>
        </p:nvSpPr>
        <p:spPr>
          <a:xfrm>
            <a:off x="654918" y="5546383"/>
            <a:ext cx="305666" cy="23996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D462D789-6ADC-2A3D-12A4-33D40D51CFD6}"/>
              </a:ext>
            </a:extLst>
          </p:cNvPr>
          <p:cNvPicPr>
            <a:picLocks noChangeAspect="1"/>
          </p:cNvPicPr>
          <p:nvPr/>
        </p:nvPicPr>
        <p:blipFill>
          <a:blip r:embed="rId4"/>
          <a:stretch>
            <a:fillRect/>
          </a:stretch>
        </p:blipFill>
        <p:spPr>
          <a:xfrm>
            <a:off x="6340042" y="3593383"/>
            <a:ext cx="5372532" cy="2714293"/>
          </a:xfrm>
          <a:prstGeom prst="rect">
            <a:avLst/>
          </a:prstGeom>
          <a:ln w="12700">
            <a:solidFill>
              <a:srgbClr val="D2D2D2"/>
            </a:solidFill>
          </a:ln>
        </p:spPr>
      </p:pic>
      <p:sp>
        <p:nvSpPr>
          <p:cNvPr id="6" name="Google Shape;277;p12">
            <a:extLst>
              <a:ext uri="{FF2B5EF4-FFF2-40B4-BE49-F238E27FC236}">
                <a16:creationId xmlns:a16="http://schemas.microsoft.com/office/drawing/2014/main" id="{C5F5F44F-12C6-C420-7DB4-33AA9E328638}"/>
              </a:ext>
            </a:extLst>
          </p:cNvPr>
          <p:cNvSpPr/>
          <p:nvPr/>
        </p:nvSpPr>
        <p:spPr>
          <a:xfrm>
            <a:off x="6810952" y="6067709"/>
            <a:ext cx="605847" cy="23996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86" name="Google Shape;286;p13"/>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buClr>
                <a:schemeClr val="dk2"/>
              </a:buClr>
              <a:buSzPts val="1600"/>
            </a:pPr>
            <a:r>
              <a:rPr lang="en-US" alt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a:t>
            </a:r>
            <a:r>
              <a:rPr lang="ja-JP" altLang="en-US" sz="1600" b="1" dirty="0">
                <a:solidFill>
                  <a:schemeClr val="dk2"/>
                </a:solidFill>
                <a:latin typeface="BIZ UDPゴシック" panose="020B0400000000000000" pitchFamily="50" charset="-128"/>
                <a:ea typeface="BIZ UDPゴシック" panose="020B0400000000000000" pitchFamily="50" charset="-128"/>
                <a:cs typeface="Arial"/>
                <a:sym typeface="Arial"/>
              </a:rPr>
              <a:t>　手順⑤</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タイムスタンプ付与が完了した帳票データについては、</a:t>
            </a:r>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以下画面のように「帳票管理」の一覧画面に表示されます。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buClr>
                <a:srgbClr val="464646"/>
              </a:buClr>
              <a:buSzPts val="1200"/>
              <a:buNone/>
            </a:pPr>
            <a:endParaRPr lang="ja-JP" altLang="en-US" dirty="0"/>
          </a:p>
          <a:p>
            <a:pPr marL="0" lvl="0" indent="0" algn="l" rtl="0">
              <a:lnSpc>
                <a:spcPct val="135000"/>
              </a:lnSpc>
              <a:spcBef>
                <a:spcPts val="0"/>
              </a:spcBef>
              <a:spcAft>
                <a:spcPts val="0"/>
              </a:spcAft>
              <a:buClr>
                <a:schemeClr val="dk1"/>
              </a:buClr>
              <a:buSzPts val="1200"/>
              <a:buNone/>
            </a:pP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87" name="Google Shape;287;p13"/>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buClr>
                <a:schemeClr val="dk2"/>
              </a:buClr>
              <a:buSzPts val="1600"/>
            </a:pPr>
            <a:r>
              <a:rPr lang="ja-JP" altLang="en-US"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p>
          <a:p>
            <a:pPr marL="0" lvl="0" indent="0">
              <a:buClr>
                <a:srgbClr val="464646"/>
              </a:buClr>
              <a:buSzPts val="1200"/>
              <a:buNone/>
            </a:pPr>
            <a:r>
              <a:rPr lang="ja-JP" altLang="en-US" sz="1200" b="1" dirty="0">
                <a:solidFill>
                  <a:srgbClr val="464646"/>
                </a:solidFill>
                <a:latin typeface="BIZ UDPゴシック" panose="020B0400000000000000" pitchFamily="50" charset="-128"/>
                <a:ea typeface="BIZ UDPゴシック" panose="020B0400000000000000" pitchFamily="50" charset="-128"/>
                <a:cs typeface="Arial"/>
                <a:sym typeface="Arial"/>
              </a:rPr>
              <a:t>①</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 </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の実行回数について</a:t>
            </a:r>
            <a:endParaRPr lang="ja-JP" altLang="en-US" dirty="0"/>
          </a:p>
          <a:p>
            <a:pPr marL="0" lvl="0" indent="0">
              <a:buClr>
                <a:srgbClr val="464646"/>
              </a:buClr>
              <a:buSzPts val="1200"/>
              <a:buNone/>
            </a:pP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は</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1</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つの帳票データに対して</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1</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回のみ実行可能です。</a:t>
            </a:r>
            <a:b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ただし、ステータス「失敗」となった帳票データに対しては、</a:t>
            </a:r>
          </a:p>
          <a:p>
            <a:pPr marL="0" lvl="0" indent="0">
              <a:buClr>
                <a:srgbClr val="464646"/>
              </a:buClr>
              <a:buSzPts val="1200"/>
              <a:buNone/>
            </a:pP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を再実行することができます。</a:t>
            </a:r>
          </a:p>
          <a:p>
            <a:pPr marL="360000" lvl="0" indent="-283800">
              <a:buSzPts val="1200"/>
              <a:buNone/>
            </a:pPr>
            <a:endPar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buClr>
                <a:srgbClr val="464646"/>
              </a:buClr>
              <a:buSzPts val="1200"/>
              <a:buNone/>
            </a:pPr>
            <a:r>
              <a:rPr lang="ja-JP" altLang="en-US" sz="1200" b="1" dirty="0">
                <a:solidFill>
                  <a:srgbClr val="464646"/>
                </a:solidFill>
                <a:latin typeface="BIZ UDPゴシック" panose="020B0400000000000000" pitchFamily="50" charset="-128"/>
                <a:ea typeface="BIZ UDPゴシック" panose="020B0400000000000000" pitchFamily="50" charset="-128"/>
                <a:cs typeface="Arial"/>
                <a:sym typeface="Arial"/>
              </a:rPr>
              <a:t>②</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選択した「取引書類区分」に応じて、取引先名の読み取り箇所が変わります。</a:t>
            </a:r>
            <a:endParaRPr lang="ja-JP" altLang="en-US" dirty="0"/>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・「受領」または「未選択」を選択した場合：発行側企業名</a:t>
            </a:r>
            <a:endParaRPr lang="ja-JP" altLang="en-US" dirty="0"/>
          </a:p>
          <a:p>
            <a:pPr marL="0" lvl="0" indent="0">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・「発行」を選択した場合：受領側企業名</a:t>
            </a:r>
            <a:endParaRPr lang="ja-JP" altLang="en-US" dirty="0"/>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88" name="Google Shape;288;p13"/>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13</a:t>
            </a:fld>
            <a:endParaRPr/>
          </a:p>
        </p:txBody>
      </p:sp>
      <p:pic>
        <p:nvPicPr>
          <p:cNvPr id="3" name="図 2">
            <a:extLst>
              <a:ext uri="{FF2B5EF4-FFF2-40B4-BE49-F238E27FC236}">
                <a16:creationId xmlns:a16="http://schemas.microsoft.com/office/drawing/2014/main" id="{D32DFEC6-34AB-D851-6B7F-FF69B1C9B18E}"/>
              </a:ext>
            </a:extLst>
          </p:cNvPr>
          <p:cNvPicPr>
            <a:picLocks noChangeAspect="1"/>
          </p:cNvPicPr>
          <p:nvPr/>
        </p:nvPicPr>
        <p:blipFill>
          <a:blip r:embed="rId3"/>
          <a:stretch>
            <a:fillRect/>
          </a:stretch>
        </p:blipFill>
        <p:spPr>
          <a:xfrm>
            <a:off x="221736" y="2639988"/>
            <a:ext cx="5952566" cy="2994361"/>
          </a:xfrm>
          <a:prstGeom prst="rect">
            <a:avLst/>
          </a:prstGeom>
          <a:ln w="12700">
            <a:solidFill>
              <a:srgbClr val="D2D2D2"/>
            </a:solidFill>
          </a:ln>
        </p:spPr>
      </p:pic>
      <p:sp>
        <p:nvSpPr>
          <p:cNvPr id="292" name="Google Shape;292;p13"/>
          <p:cNvSpPr/>
          <p:nvPr/>
        </p:nvSpPr>
        <p:spPr>
          <a:xfrm>
            <a:off x="822710" y="2639988"/>
            <a:ext cx="452600" cy="23125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4" name="Google Shape;292;p13">
            <a:extLst>
              <a:ext uri="{FF2B5EF4-FFF2-40B4-BE49-F238E27FC236}">
                <a16:creationId xmlns:a16="http://schemas.microsoft.com/office/drawing/2014/main" id="{07882384-0867-626D-2461-D4E5F805969C}"/>
              </a:ext>
            </a:extLst>
          </p:cNvPr>
          <p:cNvSpPr/>
          <p:nvPr/>
        </p:nvSpPr>
        <p:spPr>
          <a:xfrm>
            <a:off x="200605" y="5249094"/>
            <a:ext cx="6024240" cy="15417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4.ファイルの検索／ダウンロード</a:t>
            </a:r>
            <a:endParaRPr/>
          </a:p>
        </p:txBody>
      </p:sp>
      <p:sp>
        <p:nvSpPr>
          <p:cNvPr id="311" name="Google Shape;311;p15"/>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検索</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「帳票管理」画面より、検索条件欄左下の「+詳細検索」をクリックすると、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検索用ウインドウが表示されます。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電子帳簿保存法の要件に含まれる項目（取引先名、取引年月日、取引金額）や、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「楽楽電子保存」に帳票データを保存した日付などで検索することができます。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２つ以上の任意の項目を AND 条件で検索し、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該当の帳票データを絞り込み検索することも可能です。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12" name="Google Shape;312;p15"/>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14</a:t>
            </a:fld>
            <a:endParaRPr/>
          </a:p>
        </p:txBody>
      </p:sp>
      <p:pic>
        <p:nvPicPr>
          <p:cNvPr id="313" name="Google Shape;313;p15"/>
          <p:cNvPicPr preferRelativeResize="0"/>
          <p:nvPr/>
        </p:nvPicPr>
        <p:blipFill rotWithShape="1">
          <a:blip r:embed="rId3">
            <a:alphaModFix/>
          </a:blip>
          <a:srcRect/>
          <a:stretch/>
        </p:blipFill>
        <p:spPr>
          <a:xfrm>
            <a:off x="479425" y="3428724"/>
            <a:ext cx="6432728" cy="2880000"/>
          </a:xfrm>
          <a:prstGeom prst="rect">
            <a:avLst/>
          </a:prstGeom>
          <a:noFill/>
          <a:ln w="12700">
            <a:solidFill>
              <a:srgbClr val="D2D2D2"/>
            </a:solidFill>
          </a:ln>
        </p:spPr>
      </p:pic>
      <p:sp>
        <p:nvSpPr>
          <p:cNvPr id="314" name="Google Shape;314;p15"/>
          <p:cNvSpPr/>
          <p:nvPr/>
        </p:nvSpPr>
        <p:spPr>
          <a:xfrm>
            <a:off x="579752" y="5675828"/>
            <a:ext cx="452600" cy="23125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15" name="Google Shape;315;p15"/>
          <p:cNvSpPr/>
          <p:nvPr/>
        </p:nvSpPr>
        <p:spPr>
          <a:xfrm>
            <a:off x="6280151" y="5695951"/>
            <a:ext cx="570705" cy="20716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16" name="Google Shape;316;p15"/>
          <p:cNvSpPr/>
          <p:nvPr/>
        </p:nvSpPr>
        <p:spPr>
          <a:xfrm>
            <a:off x="1324696" y="3428722"/>
            <a:ext cx="554110" cy="30269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4.ファイルの検索／ダウンロード</a:t>
            </a:r>
            <a:endParaRPr/>
          </a:p>
        </p:txBody>
      </p:sp>
      <p:sp>
        <p:nvSpPr>
          <p:cNvPr id="325" name="Google Shape;325;p16"/>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ダウンロード手順①</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「帳票管理」一覧画面にて、該当帳票のファイル名をクリックすると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ダウンロードできます。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26" name="Google Shape;326;p16"/>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ダウンロード手順②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複数の帳票を一括ダウンロードする場合、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ダウンロードしたい帳票のチェックボックスにチェックをつけて、</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画面右側プルダウンメニューより</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「ファイルのダウンロード」＞「実行」をクリックしてください。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27" name="Google Shape;327;p1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15</a:t>
            </a:fld>
            <a:endParaRPr/>
          </a:p>
        </p:txBody>
      </p:sp>
      <p:pic>
        <p:nvPicPr>
          <p:cNvPr id="328" name="Google Shape;328;p16"/>
          <p:cNvPicPr preferRelativeResize="0"/>
          <p:nvPr/>
        </p:nvPicPr>
        <p:blipFill rotWithShape="1">
          <a:blip r:embed="rId3">
            <a:alphaModFix/>
          </a:blip>
          <a:srcRect/>
          <a:stretch/>
        </p:blipFill>
        <p:spPr>
          <a:xfrm>
            <a:off x="479425" y="3428724"/>
            <a:ext cx="5172301" cy="2880000"/>
          </a:xfrm>
          <a:prstGeom prst="rect">
            <a:avLst/>
          </a:prstGeom>
          <a:noFill/>
          <a:ln w="12700" cap="flat" cmpd="sng">
            <a:solidFill>
              <a:srgbClr val="D2D2D2"/>
            </a:solidFill>
            <a:prstDash val="solid"/>
            <a:round/>
            <a:headEnd type="none" w="sm" len="sm"/>
            <a:tailEnd type="none" w="sm" len="sm"/>
          </a:ln>
        </p:spPr>
      </p:pic>
      <p:sp>
        <p:nvSpPr>
          <p:cNvPr id="329" name="Google Shape;329;p16"/>
          <p:cNvSpPr/>
          <p:nvPr/>
        </p:nvSpPr>
        <p:spPr>
          <a:xfrm>
            <a:off x="4641957" y="5999007"/>
            <a:ext cx="903973" cy="173193"/>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30" name="Google Shape;330;p16"/>
          <p:cNvPicPr preferRelativeResize="0"/>
          <p:nvPr/>
        </p:nvPicPr>
        <p:blipFill rotWithShape="1">
          <a:blip r:embed="rId4">
            <a:alphaModFix/>
          </a:blip>
          <a:srcRect/>
          <a:stretch/>
        </p:blipFill>
        <p:spPr>
          <a:xfrm>
            <a:off x="6280626" y="3428725"/>
            <a:ext cx="5140771" cy="2880000"/>
          </a:xfrm>
          <a:prstGeom prst="rect">
            <a:avLst/>
          </a:prstGeom>
          <a:noFill/>
          <a:ln w="12700" cap="flat" cmpd="sng">
            <a:solidFill>
              <a:srgbClr val="D2D2D2"/>
            </a:solidFill>
            <a:prstDash val="solid"/>
            <a:round/>
            <a:headEnd type="none" w="sm" len="sm"/>
            <a:tailEnd type="none" w="sm" len="sm"/>
          </a:ln>
        </p:spPr>
      </p:pic>
      <p:sp>
        <p:nvSpPr>
          <p:cNvPr id="331" name="Google Shape;331;p16"/>
          <p:cNvSpPr/>
          <p:nvPr/>
        </p:nvSpPr>
        <p:spPr>
          <a:xfrm>
            <a:off x="6296817" y="5744023"/>
            <a:ext cx="211139" cy="56470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32" name="Google Shape;332;p16"/>
          <p:cNvSpPr/>
          <p:nvPr/>
        </p:nvSpPr>
        <p:spPr>
          <a:xfrm>
            <a:off x="9291639" y="5884516"/>
            <a:ext cx="1059655" cy="16385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33" name="Google Shape;333;p16"/>
          <p:cNvSpPr/>
          <p:nvPr/>
        </p:nvSpPr>
        <p:spPr>
          <a:xfrm>
            <a:off x="10368885" y="5543998"/>
            <a:ext cx="284828" cy="16385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latin typeface="BIZ UDPGothic"/>
                <a:ea typeface="BIZ UDPGothic"/>
                <a:cs typeface="BIZ UDPGothic"/>
                <a:sym typeface="BIZ UDPGothic"/>
              </a:rPr>
              <a:t>5.入力内容の修正</a:t>
            </a:r>
            <a:endParaRPr/>
          </a:p>
        </p:txBody>
      </p:sp>
      <p:sp>
        <p:nvSpPr>
          <p:cNvPr id="342" name="Google Shape;342;p17"/>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「帳票管理」一覧画面で、帳票の「編集（鉛筆マーク）」</a:t>
            </a:r>
            <a:b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または「詳細」をクリック</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します</a:t>
            </a: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a:t>
            </a:r>
            <a:b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（「詳細」をクリックした場合は、「帳票の詳細」画面で「編集」をクリックします）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43" name="Google Shape;343;p17"/>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編集したい項目にカーソルを合わせ、プレビューで帳票を確認しながら</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正しい情報を入力してください。</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44" name="Google Shape;344;p1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16</a:t>
            </a:fld>
            <a:endParaRPr/>
          </a:p>
        </p:txBody>
      </p:sp>
      <p:pic>
        <p:nvPicPr>
          <p:cNvPr id="345" name="Google Shape;345;p17"/>
          <p:cNvPicPr preferRelativeResize="0"/>
          <p:nvPr/>
        </p:nvPicPr>
        <p:blipFill rotWithShape="1">
          <a:blip r:embed="rId3">
            <a:alphaModFix/>
          </a:blip>
          <a:srcRect/>
          <a:stretch/>
        </p:blipFill>
        <p:spPr>
          <a:xfrm>
            <a:off x="479425" y="3428725"/>
            <a:ext cx="4970041" cy="2880000"/>
          </a:xfrm>
          <a:prstGeom prst="rect">
            <a:avLst/>
          </a:prstGeom>
          <a:noFill/>
          <a:ln w="12700" cap="flat" cmpd="sng">
            <a:solidFill>
              <a:srgbClr val="D2D2D2"/>
            </a:solidFill>
            <a:prstDash val="solid"/>
            <a:round/>
            <a:headEnd type="none" w="sm" len="sm"/>
            <a:tailEnd type="none" w="sm" len="sm"/>
          </a:ln>
        </p:spPr>
      </p:pic>
      <p:sp>
        <p:nvSpPr>
          <p:cNvPr id="346" name="Google Shape;346;p17"/>
          <p:cNvSpPr/>
          <p:nvPr/>
        </p:nvSpPr>
        <p:spPr>
          <a:xfrm>
            <a:off x="965199" y="5924550"/>
            <a:ext cx="256383" cy="31908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47" name="Google Shape;347;p17"/>
          <p:cNvPicPr preferRelativeResize="0"/>
          <p:nvPr/>
        </p:nvPicPr>
        <p:blipFill rotWithShape="1">
          <a:blip r:embed="rId4">
            <a:alphaModFix/>
          </a:blip>
          <a:srcRect/>
          <a:stretch/>
        </p:blipFill>
        <p:spPr>
          <a:xfrm>
            <a:off x="6270862" y="3428724"/>
            <a:ext cx="4868776" cy="2880000"/>
          </a:xfrm>
          <a:prstGeom prst="rect">
            <a:avLst/>
          </a:prstGeom>
          <a:noFill/>
          <a:ln w="12700" cap="flat" cmpd="sng">
            <a:solidFill>
              <a:srgbClr val="D2D2D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latin typeface="BIZ UDPGothic"/>
                <a:ea typeface="BIZ UDPGothic"/>
                <a:cs typeface="BIZ UDPGothic"/>
                <a:sym typeface="BIZ UDPGothic"/>
              </a:rPr>
              <a:t>5.入力内容の修正</a:t>
            </a:r>
            <a:endParaRPr/>
          </a:p>
        </p:txBody>
      </p:sp>
      <p:sp>
        <p:nvSpPr>
          <p:cNvPr id="353" name="Google Shape;353;p1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項目を編集後、画面下部にある「保存」をクリックします。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「有効／無効」「取引先名」「金額」「取引年月日」の4項目を編集した場合、</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「保存」をクリックした後に表示された「訂正理由の入力」画面にて</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訂正理由を入力して「確定」をクリックします。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54" name="Google Shape;354;p18"/>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訂正した場合は、訂正履歴にて訂正日時や訂正理由を確認できます。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55" name="Google Shape;355;p1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17</a:t>
            </a:fld>
            <a:endParaRPr/>
          </a:p>
        </p:txBody>
      </p:sp>
      <p:pic>
        <p:nvPicPr>
          <p:cNvPr id="356" name="Google Shape;356;p18"/>
          <p:cNvPicPr preferRelativeResize="0"/>
          <p:nvPr/>
        </p:nvPicPr>
        <p:blipFill rotWithShape="1">
          <a:blip r:embed="rId3">
            <a:alphaModFix/>
          </a:blip>
          <a:srcRect/>
          <a:stretch/>
        </p:blipFill>
        <p:spPr>
          <a:xfrm>
            <a:off x="479425" y="3428724"/>
            <a:ext cx="4519433" cy="2880000"/>
          </a:xfrm>
          <a:prstGeom prst="rect">
            <a:avLst/>
          </a:prstGeom>
          <a:noFill/>
          <a:ln w="12700" cap="flat" cmpd="sng">
            <a:solidFill>
              <a:srgbClr val="D2D2D2"/>
            </a:solidFill>
            <a:prstDash val="solid"/>
            <a:round/>
            <a:headEnd type="none" w="sm" len="sm"/>
            <a:tailEnd type="none" w="sm" len="sm"/>
          </a:ln>
        </p:spPr>
      </p:pic>
      <p:sp>
        <p:nvSpPr>
          <p:cNvPr id="357" name="Google Shape;357;p18"/>
          <p:cNvSpPr/>
          <p:nvPr/>
        </p:nvSpPr>
        <p:spPr>
          <a:xfrm>
            <a:off x="1485899" y="6056317"/>
            <a:ext cx="488951" cy="21590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58" name="Google Shape;358;p18"/>
          <p:cNvSpPr/>
          <p:nvPr/>
        </p:nvSpPr>
        <p:spPr>
          <a:xfrm>
            <a:off x="2427286" y="5772948"/>
            <a:ext cx="476251" cy="21907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59" name="Google Shape;359;p18"/>
          <p:cNvPicPr preferRelativeResize="0"/>
          <p:nvPr/>
        </p:nvPicPr>
        <p:blipFill rotWithShape="1">
          <a:blip r:embed="rId4">
            <a:alphaModFix/>
          </a:blip>
          <a:srcRect/>
          <a:stretch/>
        </p:blipFill>
        <p:spPr>
          <a:xfrm>
            <a:off x="6275387" y="3428724"/>
            <a:ext cx="4760357" cy="2880000"/>
          </a:xfrm>
          <a:prstGeom prst="rect">
            <a:avLst/>
          </a:prstGeom>
          <a:noFill/>
          <a:ln w="12700" cap="flat" cmpd="sng">
            <a:solidFill>
              <a:srgbClr val="D2D2D2"/>
            </a:solidFill>
            <a:prstDash val="solid"/>
            <a:round/>
            <a:headEnd type="none" w="sm" len="sm"/>
            <a:tailEnd type="none" w="sm" len="sm"/>
          </a:ln>
        </p:spPr>
      </p:pic>
      <p:sp>
        <p:nvSpPr>
          <p:cNvPr id="360" name="Google Shape;360;p18"/>
          <p:cNvSpPr/>
          <p:nvPr/>
        </p:nvSpPr>
        <p:spPr>
          <a:xfrm>
            <a:off x="6363493" y="4702974"/>
            <a:ext cx="476251" cy="21907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479424" y="354767"/>
            <a:ext cx="8969376"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目次</a:t>
            </a:r>
            <a:endParaRPr/>
          </a:p>
        </p:txBody>
      </p:sp>
      <p:sp>
        <p:nvSpPr>
          <p:cNvPr id="136" name="Google Shape;136;p2"/>
          <p:cNvSpPr txBox="1">
            <a:spLocks noGrp="1"/>
          </p:cNvSpPr>
          <p:nvPr>
            <p:ph type="body" idx="1"/>
          </p:nvPr>
        </p:nvSpPr>
        <p:spPr>
          <a:xfrm>
            <a:off x="479424" y="1313104"/>
            <a:ext cx="6696627" cy="4492384"/>
          </a:xfrm>
          <a:prstGeom prst="rect">
            <a:avLst/>
          </a:prstGeom>
          <a:noFill/>
          <a:ln>
            <a:noFill/>
          </a:ln>
        </p:spPr>
        <p:txBody>
          <a:bodyPr spcFirstLastPara="1" wrap="square" lIns="0" tIns="0" rIns="0" bIns="0" anchor="t" anchorCtr="0">
            <a:noAutofit/>
          </a:bodyPr>
          <a:lstStyle/>
          <a:p>
            <a:pPr marL="360000" lvl="0" indent="-360000" algn="l" rtl="0">
              <a:lnSpc>
                <a:spcPct val="140000"/>
              </a:lnSpc>
              <a:spcBef>
                <a:spcPts val="0"/>
              </a:spcBef>
              <a:spcAft>
                <a:spcPts val="0"/>
              </a:spcAft>
              <a:buSzPts val="2300"/>
              <a:buAutoNum type="arabicPeriod"/>
            </a:pPr>
            <a:r>
              <a:rPr lang="ja-JP"/>
              <a:t> ログイン／パスワード設定</a:t>
            </a:r>
            <a:endParaRPr/>
          </a:p>
          <a:p>
            <a:pPr marL="360000" lvl="0" indent="-360000" algn="l" rtl="0">
              <a:lnSpc>
                <a:spcPct val="140000"/>
              </a:lnSpc>
              <a:spcBef>
                <a:spcPts val="0"/>
              </a:spcBef>
              <a:spcAft>
                <a:spcPts val="0"/>
              </a:spcAft>
              <a:buSzPts val="2300"/>
              <a:buAutoNum type="arabicPeriod"/>
            </a:pPr>
            <a:r>
              <a:rPr lang="ja-JP"/>
              <a:t> ファイルのアップロード</a:t>
            </a:r>
            <a:endParaRPr/>
          </a:p>
          <a:p>
            <a:pPr marL="457200" lvl="0" indent="-457200" algn="l" rtl="0">
              <a:lnSpc>
                <a:spcPct val="140000"/>
              </a:lnSpc>
              <a:spcBef>
                <a:spcPts val="0"/>
              </a:spcBef>
              <a:spcAft>
                <a:spcPts val="0"/>
              </a:spcAft>
              <a:buSzPts val="2300"/>
              <a:buAutoNum type="arabicPeriod"/>
            </a:pPr>
            <a:r>
              <a:rPr lang="ja-JP"/>
              <a:t>ファイルの保存（PDF分割／AI-OCR)</a:t>
            </a:r>
            <a:endParaRPr/>
          </a:p>
          <a:p>
            <a:pPr marL="457200" lvl="0" indent="-457200" algn="l" rtl="0">
              <a:lnSpc>
                <a:spcPct val="140000"/>
              </a:lnSpc>
              <a:spcBef>
                <a:spcPts val="0"/>
              </a:spcBef>
              <a:spcAft>
                <a:spcPts val="0"/>
              </a:spcAft>
              <a:buSzPts val="2300"/>
              <a:buAutoNum type="arabicPeriod"/>
            </a:pPr>
            <a:r>
              <a:rPr lang="ja-JP"/>
              <a:t>ファイルの検索／ダウンロード</a:t>
            </a:r>
            <a:endParaRPr/>
          </a:p>
          <a:p>
            <a:pPr marL="457200" lvl="0" indent="-457200" algn="l" rtl="0">
              <a:lnSpc>
                <a:spcPct val="140000"/>
              </a:lnSpc>
              <a:spcBef>
                <a:spcPts val="0"/>
              </a:spcBef>
              <a:spcAft>
                <a:spcPts val="0"/>
              </a:spcAft>
              <a:buSzPts val="2300"/>
              <a:buAutoNum type="arabicPeriod"/>
            </a:pPr>
            <a:r>
              <a:rPr lang="ja-JP">
                <a:latin typeface="BIZ UDPGothic"/>
                <a:ea typeface="BIZ UDPGothic"/>
                <a:cs typeface="BIZ UDPGothic"/>
                <a:sym typeface="BIZ UDPGothic"/>
              </a:rPr>
              <a:t>入力内容の修正</a:t>
            </a:r>
            <a:endParaRPr/>
          </a:p>
        </p:txBody>
      </p:sp>
      <p:sp>
        <p:nvSpPr>
          <p:cNvPr id="137" name="Google Shape;137;p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1.ログイン／パスワード設定</a:t>
            </a:r>
            <a:endParaRPr/>
          </a:p>
        </p:txBody>
      </p:sp>
      <p:sp>
        <p:nvSpPr>
          <p:cNvPr id="146" name="Google Shape;146;p3"/>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管理者がユーザー登録の手続きをすると、</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パスワード設定のメールが届きます。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メール本文中に記載のパスワード設定用URLをクリックします。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件名：</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楽楽電子保存</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アカウント情報のご案内</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From</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アドレス：</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no-reply@rakuraku-e-hozon.jp</a:t>
            </a:r>
            <a:endPar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47" name="Google Shape;147;p3"/>
          <p:cNvSpPr txBox="1">
            <a:spLocks noGrp="1"/>
          </p:cNvSpPr>
          <p:nvPr>
            <p:ph type="body" idx="2"/>
          </p:nvPr>
        </p:nvSpPr>
        <p:spPr>
          <a:xfrm>
            <a:off x="6283642"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300"/>
              <a:buFont typeface="Arial"/>
              <a:buNone/>
            </a:pPr>
            <a:r>
              <a:rPr lang="ja-JP" dirty="0">
                <a:solidFill>
                  <a:srgbClr val="464646"/>
                </a:solidFill>
                <a:latin typeface="BIZ UDPゴシック" panose="020B0400000000000000" pitchFamily="50" charset="-128"/>
                <a:ea typeface="BIZ UDPゴシック" panose="020B0400000000000000" pitchFamily="50" charset="-128"/>
                <a:cs typeface="Arial"/>
                <a:sym typeface="Arial"/>
              </a:rPr>
              <a:t>新しいパスワードを入力し、画面下の「確定」をクリックします。</a:t>
            </a:r>
            <a:endParaRPr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48" name="Google Shape;148;p3"/>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3</a:t>
            </a:fld>
            <a:endParaRPr/>
          </a:p>
        </p:txBody>
      </p:sp>
      <p:pic>
        <p:nvPicPr>
          <p:cNvPr id="149" name="Google Shape;149;p3"/>
          <p:cNvPicPr preferRelativeResize="0"/>
          <p:nvPr/>
        </p:nvPicPr>
        <p:blipFill rotWithShape="1">
          <a:blip r:embed="rId3">
            <a:alphaModFix/>
          </a:blip>
          <a:srcRect/>
          <a:stretch/>
        </p:blipFill>
        <p:spPr>
          <a:xfrm>
            <a:off x="6275386" y="2973918"/>
            <a:ext cx="3736162" cy="3240000"/>
          </a:xfrm>
          <a:prstGeom prst="rect">
            <a:avLst/>
          </a:prstGeom>
          <a:noFill/>
          <a:ln w="12700" cap="flat" cmpd="sng">
            <a:solidFill>
              <a:srgbClr val="D2D2D2"/>
            </a:solidFill>
            <a:prstDash val="solid"/>
            <a:round/>
            <a:headEnd type="none" w="sm" len="sm"/>
            <a:tailEnd type="none" w="sm" len="sm"/>
          </a:ln>
        </p:spPr>
      </p:pic>
      <p:sp>
        <p:nvSpPr>
          <p:cNvPr id="150" name="Google Shape;150;p3"/>
          <p:cNvSpPr/>
          <p:nvPr/>
        </p:nvSpPr>
        <p:spPr>
          <a:xfrm>
            <a:off x="6583680" y="3910149"/>
            <a:ext cx="2960913" cy="207264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24999025-3D21-249B-5A7D-CA4CAEDD368F}"/>
              </a:ext>
            </a:extLst>
          </p:cNvPr>
          <p:cNvPicPr>
            <a:picLocks noChangeAspect="1"/>
          </p:cNvPicPr>
          <p:nvPr/>
        </p:nvPicPr>
        <p:blipFill>
          <a:blip r:embed="rId4"/>
          <a:stretch>
            <a:fillRect/>
          </a:stretch>
        </p:blipFill>
        <p:spPr>
          <a:xfrm>
            <a:off x="479425" y="2973918"/>
            <a:ext cx="4116226" cy="3240000"/>
          </a:xfrm>
          <a:prstGeom prst="rect">
            <a:avLst/>
          </a:prstGeom>
          <a:ln w="12700">
            <a:solidFill>
              <a:srgbClr val="D2D2D2"/>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1.ログイン／パスワード設定</a:t>
            </a:r>
            <a:endParaRPr/>
          </a:p>
        </p:txBody>
      </p:sp>
      <p:sp>
        <p:nvSpPr>
          <p:cNvPr id="159" name="Google Shape;159;p4"/>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パスワードの設定が完了すると、ログイン画面に遷移します。</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登録メールアドレスと設定したパスワードでログインしてください。</a:t>
            </a:r>
            <a:b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b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※パスワードが設定期限切れの場合は、</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   ログイン画面の「パスワードをお忘れの方はこちら」からご設定ください。</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60" name="Google Shape;160;p4"/>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4</a:t>
            </a:fld>
            <a:endParaRPr/>
          </a:p>
        </p:txBody>
      </p:sp>
      <p:pic>
        <p:nvPicPr>
          <p:cNvPr id="161" name="Google Shape;161;p4" descr="03-2"/>
          <p:cNvPicPr preferRelativeResize="0"/>
          <p:nvPr/>
        </p:nvPicPr>
        <p:blipFill rotWithShape="1">
          <a:blip r:embed="rId3">
            <a:alphaModFix/>
          </a:blip>
          <a:srcRect l="57930" t="8921" r="441" b="978"/>
          <a:stretch/>
        </p:blipFill>
        <p:spPr>
          <a:xfrm>
            <a:off x="479425" y="2951161"/>
            <a:ext cx="2838450" cy="3357563"/>
          </a:xfrm>
          <a:prstGeom prst="rect">
            <a:avLst/>
          </a:prstGeom>
          <a:noFill/>
          <a:ln w="12700" cap="flat" cmpd="sng">
            <a:solidFill>
              <a:srgbClr val="D2D2D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170" name="Google Shape;170;p5"/>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「外部取込」メニューにて「アップロード」（画面中央または画面右上）</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71" name="Google Shape;171;p5"/>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画面中央の「+ファイル選択」をクリックし、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アップロードしたいファイルを選択します。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もしくは、グレー点線の枠内にドラッグ＆ドロップします。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※スキャナ保存を行う際は、あらかじめ読取解像度や階調など</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スキャナ保存要件を満たしたファイルをパソコンのフォルダにご用意ください。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「ラベル」「取引書類区分」「保存区分」を選択します。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200"/>
              <a:buFont typeface="BIZ UDPGothic"/>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200"/>
              <a:buFont typeface="BIZ UDPGothic"/>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72" name="Google Shape;172;p5"/>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5</a:t>
            </a:fld>
            <a:endParaRPr/>
          </a:p>
        </p:txBody>
      </p:sp>
      <p:pic>
        <p:nvPicPr>
          <p:cNvPr id="173" name="Google Shape;173;p5"/>
          <p:cNvPicPr preferRelativeResize="0"/>
          <p:nvPr/>
        </p:nvPicPr>
        <p:blipFill rotWithShape="1">
          <a:blip r:embed="rId3">
            <a:alphaModFix/>
          </a:blip>
          <a:srcRect/>
          <a:stretch/>
        </p:blipFill>
        <p:spPr>
          <a:xfrm>
            <a:off x="479425" y="3429000"/>
            <a:ext cx="5402543" cy="2880000"/>
          </a:xfrm>
          <a:prstGeom prst="rect">
            <a:avLst/>
          </a:prstGeom>
          <a:noFill/>
          <a:ln w="12700" cap="flat" cmpd="sng">
            <a:solidFill>
              <a:srgbClr val="D2D2D2"/>
            </a:solidFill>
            <a:prstDash val="solid"/>
            <a:round/>
            <a:headEnd type="none" w="sm" len="sm"/>
            <a:tailEnd type="none" w="sm" len="sm"/>
          </a:ln>
        </p:spPr>
      </p:pic>
      <p:sp>
        <p:nvSpPr>
          <p:cNvPr id="174" name="Google Shape;174;p5"/>
          <p:cNvSpPr/>
          <p:nvPr/>
        </p:nvSpPr>
        <p:spPr>
          <a:xfrm>
            <a:off x="1909763" y="3408999"/>
            <a:ext cx="522287" cy="28670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5" name="Google Shape;175;p5"/>
          <p:cNvSpPr/>
          <p:nvPr/>
        </p:nvSpPr>
        <p:spPr>
          <a:xfrm>
            <a:off x="4957764" y="3774124"/>
            <a:ext cx="764382" cy="22875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6" name="Google Shape;176;p5"/>
          <p:cNvSpPr/>
          <p:nvPr/>
        </p:nvSpPr>
        <p:spPr>
          <a:xfrm>
            <a:off x="2790827" y="5881687"/>
            <a:ext cx="769142" cy="23098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177" name="Google Shape;177;p5"/>
          <p:cNvPicPr preferRelativeResize="0"/>
          <p:nvPr/>
        </p:nvPicPr>
        <p:blipFill rotWithShape="1">
          <a:blip r:embed="rId4">
            <a:alphaModFix/>
          </a:blip>
          <a:srcRect/>
          <a:stretch/>
        </p:blipFill>
        <p:spPr>
          <a:xfrm>
            <a:off x="6275387" y="3408999"/>
            <a:ext cx="5212562" cy="2880000"/>
          </a:xfrm>
          <a:prstGeom prst="rect">
            <a:avLst/>
          </a:prstGeom>
          <a:noFill/>
          <a:ln w="12700" cap="flat" cmpd="sng">
            <a:solidFill>
              <a:srgbClr val="D2D2D2"/>
            </a:solidFill>
            <a:prstDash val="solid"/>
            <a:round/>
            <a:headEnd type="none" w="sm" len="sm"/>
            <a:tailEnd type="none" w="sm" len="sm"/>
          </a:ln>
        </p:spPr>
      </p:pic>
      <p:sp>
        <p:nvSpPr>
          <p:cNvPr id="178" name="Google Shape;178;p5"/>
          <p:cNvSpPr/>
          <p:nvPr/>
        </p:nvSpPr>
        <p:spPr>
          <a:xfrm>
            <a:off x="8020050" y="5133975"/>
            <a:ext cx="750093" cy="235743"/>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9" name="Google Shape;179;p5"/>
          <p:cNvSpPr/>
          <p:nvPr/>
        </p:nvSpPr>
        <p:spPr>
          <a:xfrm>
            <a:off x="6496169" y="3888502"/>
            <a:ext cx="2543056" cy="837518"/>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188" name="Google Shape;188;p6"/>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選択したファイルが画面上に表示されます。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ファイルと「ラベル」「取引書類区分」「保存区分」に間違いがないか確認し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画面左下の「アップロード開始」をクリックします。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89" name="Google Shape;189;p6"/>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手順④</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アップロード完了の表示が出たら右下の「閉じる」をクリックします。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※連続でファイルをアップロードする場合、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画面左下の「続けてファイルを選択する」をクリックします。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endParaRPr sz="1200"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90" name="Google Shape;190;p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6</a:t>
            </a:fld>
            <a:endParaRPr/>
          </a:p>
        </p:txBody>
      </p:sp>
      <p:pic>
        <p:nvPicPr>
          <p:cNvPr id="3" name="図 2">
            <a:extLst>
              <a:ext uri="{FF2B5EF4-FFF2-40B4-BE49-F238E27FC236}">
                <a16:creationId xmlns:a16="http://schemas.microsoft.com/office/drawing/2014/main" id="{7E97E6BB-8062-7B5E-3683-C5F27D006FA3}"/>
              </a:ext>
            </a:extLst>
          </p:cNvPr>
          <p:cNvPicPr>
            <a:picLocks noChangeAspect="1"/>
          </p:cNvPicPr>
          <p:nvPr/>
        </p:nvPicPr>
        <p:blipFill>
          <a:blip r:embed="rId3"/>
          <a:stretch>
            <a:fillRect/>
          </a:stretch>
        </p:blipFill>
        <p:spPr>
          <a:xfrm>
            <a:off x="439277" y="3426344"/>
            <a:ext cx="5200000" cy="2880000"/>
          </a:xfrm>
          <a:prstGeom prst="rect">
            <a:avLst/>
          </a:prstGeom>
          <a:ln w="12700">
            <a:solidFill>
              <a:srgbClr val="D2D2D2"/>
            </a:solidFill>
          </a:ln>
        </p:spPr>
      </p:pic>
      <p:sp>
        <p:nvSpPr>
          <p:cNvPr id="193" name="Google Shape;193;p6"/>
          <p:cNvSpPr/>
          <p:nvPr/>
        </p:nvSpPr>
        <p:spPr>
          <a:xfrm>
            <a:off x="479425" y="6093618"/>
            <a:ext cx="819700" cy="22762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41D10E5A-E66A-D999-A34C-29DE8BB3135F}"/>
              </a:ext>
            </a:extLst>
          </p:cNvPr>
          <p:cNvPicPr>
            <a:picLocks noChangeAspect="1"/>
          </p:cNvPicPr>
          <p:nvPr/>
        </p:nvPicPr>
        <p:blipFill>
          <a:blip r:embed="rId4"/>
          <a:stretch>
            <a:fillRect/>
          </a:stretch>
        </p:blipFill>
        <p:spPr>
          <a:xfrm>
            <a:off x="6275387" y="3433227"/>
            <a:ext cx="5200000" cy="2900537"/>
          </a:xfrm>
          <a:prstGeom prst="rect">
            <a:avLst/>
          </a:prstGeom>
          <a:ln w="12700">
            <a:solidFill>
              <a:srgbClr val="D2D2D2"/>
            </a:solidFill>
          </a:ln>
        </p:spPr>
      </p:pic>
      <p:sp>
        <p:nvSpPr>
          <p:cNvPr id="194" name="Google Shape;194;p6"/>
          <p:cNvSpPr/>
          <p:nvPr/>
        </p:nvSpPr>
        <p:spPr>
          <a:xfrm>
            <a:off x="6291193" y="6093618"/>
            <a:ext cx="1033243" cy="22762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200" name="Google Shape;200;p7"/>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手順⑤</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選択したファイルのアップロードが完了すると、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以下画面のようにアップロードしたファイルが一覧画面に表示されます。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01" name="Google Shape;201;p7"/>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タイムスタンプ付与前の、外部取込にあるファイルは削除が可能です。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「外部取込」メニューで、削除したい帳票データの</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チェックボックスにチェックをつけます。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画面右側のプルダウンメニューより「ファイルを削除」を選択して、</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「実行」をクリックします。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02" name="Google Shape;202;p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7</a:t>
            </a:fld>
            <a:endParaRPr/>
          </a:p>
        </p:txBody>
      </p:sp>
      <p:pic>
        <p:nvPicPr>
          <p:cNvPr id="9" name="図 8">
            <a:extLst>
              <a:ext uri="{FF2B5EF4-FFF2-40B4-BE49-F238E27FC236}">
                <a16:creationId xmlns:a16="http://schemas.microsoft.com/office/drawing/2014/main" id="{7191AE2A-8BAA-0E50-311C-3042E29EF9D0}"/>
              </a:ext>
            </a:extLst>
          </p:cNvPr>
          <p:cNvPicPr>
            <a:picLocks noChangeAspect="1"/>
          </p:cNvPicPr>
          <p:nvPr/>
        </p:nvPicPr>
        <p:blipFill>
          <a:blip r:embed="rId3"/>
          <a:stretch>
            <a:fillRect/>
          </a:stretch>
        </p:blipFill>
        <p:spPr>
          <a:xfrm>
            <a:off x="373897" y="3530597"/>
            <a:ext cx="5722103" cy="1983992"/>
          </a:xfrm>
          <a:prstGeom prst="rect">
            <a:avLst/>
          </a:prstGeom>
          <a:ln w="12700">
            <a:solidFill>
              <a:srgbClr val="D2D2D2"/>
            </a:solidFill>
          </a:ln>
        </p:spPr>
      </p:pic>
      <p:pic>
        <p:nvPicPr>
          <p:cNvPr id="11" name="図 10">
            <a:extLst>
              <a:ext uri="{FF2B5EF4-FFF2-40B4-BE49-F238E27FC236}">
                <a16:creationId xmlns:a16="http://schemas.microsoft.com/office/drawing/2014/main" id="{FEA71690-84F0-C68F-8ECF-22DEF916DA88}"/>
              </a:ext>
            </a:extLst>
          </p:cNvPr>
          <p:cNvPicPr>
            <a:picLocks noChangeAspect="1"/>
          </p:cNvPicPr>
          <p:nvPr/>
        </p:nvPicPr>
        <p:blipFill>
          <a:blip r:embed="rId4"/>
          <a:stretch>
            <a:fillRect/>
          </a:stretch>
        </p:blipFill>
        <p:spPr>
          <a:xfrm>
            <a:off x="6275387" y="3530597"/>
            <a:ext cx="5349371" cy="2026128"/>
          </a:xfrm>
          <a:prstGeom prst="rect">
            <a:avLst/>
          </a:prstGeom>
          <a:ln w="12700">
            <a:solidFill>
              <a:srgbClr val="D2D2D2"/>
            </a:solidFill>
          </a:ln>
        </p:spPr>
      </p:pic>
      <p:sp>
        <p:nvSpPr>
          <p:cNvPr id="205" name="Google Shape;205;p7"/>
          <p:cNvSpPr/>
          <p:nvPr/>
        </p:nvSpPr>
        <p:spPr>
          <a:xfrm>
            <a:off x="6417988" y="4893004"/>
            <a:ext cx="251935" cy="57939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206" name="Google Shape;206;p7"/>
          <p:cNvSpPr/>
          <p:nvPr/>
        </p:nvSpPr>
        <p:spPr>
          <a:xfrm>
            <a:off x="9927071" y="5092439"/>
            <a:ext cx="1279524" cy="19899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12" name="Google Shape;212;p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手順①</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「外部取込」画面で、該当ファイルのPDF分割マークをクリックします。</a:t>
            </a:r>
            <a:endParaRPr lang="en-US" altLang="ja-JP"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dirty="0"/>
          </a:p>
        </p:txBody>
      </p:sp>
      <p:sp>
        <p:nvSpPr>
          <p:cNvPr id="213" name="Google Shape;213;p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8</a:t>
            </a:fld>
            <a:endParaRPr/>
          </a:p>
        </p:txBody>
      </p:sp>
      <p:pic>
        <p:nvPicPr>
          <p:cNvPr id="3" name="図 2">
            <a:extLst>
              <a:ext uri="{FF2B5EF4-FFF2-40B4-BE49-F238E27FC236}">
                <a16:creationId xmlns:a16="http://schemas.microsoft.com/office/drawing/2014/main" id="{02AFEECA-6B96-4BA0-705C-372CC51270C7}"/>
              </a:ext>
            </a:extLst>
          </p:cNvPr>
          <p:cNvPicPr>
            <a:picLocks noChangeAspect="1"/>
          </p:cNvPicPr>
          <p:nvPr/>
        </p:nvPicPr>
        <p:blipFill>
          <a:blip r:embed="rId3"/>
          <a:stretch>
            <a:fillRect/>
          </a:stretch>
        </p:blipFill>
        <p:spPr>
          <a:xfrm>
            <a:off x="461762" y="2844800"/>
            <a:ext cx="5813627" cy="2424586"/>
          </a:xfrm>
          <a:prstGeom prst="rect">
            <a:avLst/>
          </a:prstGeom>
          <a:ln w="12700">
            <a:solidFill>
              <a:srgbClr val="D2D2D2"/>
            </a:solidFill>
          </a:ln>
        </p:spPr>
      </p:pic>
      <p:sp>
        <p:nvSpPr>
          <p:cNvPr id="215" name="Google Shape;215;p8"/>
          <p:cNvSpPr/>
          <p:nvPr/>
        </p:nvSpPr>
        <p:spPr>
          <a:xfrm>
            <a:off x="1126835" y="4817686"/>
            <a:ext cx="295565" cy="19765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dirty="0"/>
              <a:t>3.ファイルの保存（PDF分割／AI-OCR）</a:t>
            </a:r>
            <a:endParaRPr dirty="0"/>
          </a:p>
        </p:txBody>
      </p:sp>
      <p:sp>
        <p:nvSpPr>
          <p:cNvPr id="224" name="Google Shape;224;p9"/>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・１ページずつ、すべて分割してアップロードする場合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　画面右上の「すべて分割する」をクリックします。</a:t>
            </a:r>
            <a:endParaRPr lang="en-US" altLang="ja-JP"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dirty="0"/>
          </a:p>
        </p:txBody>
      </p:sp>
      <p:sp>
        <p:nvSpPr>
          <p:cNvPr id="225" name="Google Shape;225;p9"/>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1"/>
              </a:buClr>
              <a:buSzPts val="1600"/>
              <a:buFont typeface="BIZ UDPGothic"/>
              <a:buNone/>
            </a:pP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・任意のページで、分割してアップロードする場合</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分割したい箇所のキリトリ線（はさみマーク）をクリックします。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300"/>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26" name="Google Shape;226;p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9</a:t>
            </a:fld>
            <a:endParaRPr/>
          </a:p>
        </p:txBody>
      </p:sp>
      <p:pic>
        <p:nvPicPr>
          <p:cNvPr id="3" name="図 2">
            <a:extLst>
              <a:ext uri="{FF2B5EF4-FFF2-40B4-BE49-F238E27FC236}">
                <a16:creationId xmlns:a16="http://schemas.microsoft.com/office/drawing/2014/main" id="{6B2E88E3-9950-9F20-D7D0-2C08CC740473}"/>
              </a:ext>
            </a:extLst>
          </p:cNvPr>
          <p:cNvPicPr>
            <a:picLocks noChangeAspect="1"/>
          </p:cNvPicPr>
          <p:nvPr/>
        </p:nvPicPr>
        <p:blipFill>
          <a:blip r:embed="rId3"/>
          <a:stretch>
            <a:fillRect/>
          </a:stretch>
        </p:blipFill>
        <p:spPr>
          <a:xfrm>
            <a:off x="214994" y="3428724"/>
            <a:ext cx="5831073" cy="2880000"/>
          </a:xfrm>
          <a:prstGeom prst="rect">
            <a:avLst/>
          </a:prstGeom>
          <a:ln w="12700">
            <a:solidFill>
              <a:srgbClr val="D2D2D2"/>
            </a:solidFill>
          </a:ln>
        </p:spPr>
      </p:pic>
      <p:sp>
        <p:nvSpPr>
          <p:cNvPr id="228" name="Google Shape;228;p9"/>
          <p:cNvSpPr/>
          <p:nvPr/>
        </p:nvSpPr>
        <p:spPr>
          <a:xfrm>
            <a:off x="5417826" y="3892758"/>
            <a:ext cx="629274" cy="17716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CFEADC08-2230-3700-2D9E-60FDD7119946}"/>
              </a:ext>
            </a:extLst>
          </p:cNvPr>
          <p:cNvPicPr>
            <a:picLocks noChangeAspect="1"/>
          </p:cNvPicPr>
          <p:nvPr/>
        </p:nvPicPr>
        <p:blipFill>
          <a:blip r:embed="rId4"/>
          <a:stretch>
            <a:fillRect/>
          </a:stretch>
        </p:blipFill>
        <p:spPr>
          <a:xfrm>
            <a:off x="6225454" y="3428724"/>
            <a:ext cx="5812529" cy="2879999"/>
          </a:xfrm>
          <a:prstGeom prst="rect">
            <a:avLst/>
          </a:prstGeom>
          <a:ln w="12700">
            <a:solidFill>
              <a:srgbClr val="D2D2D2"/>
            </a:solidFill>
          </a:ln>
        </p:spPr>
      </p:pic>
      <p:sp>
        <p:nvSpPr>
          <p:cNvPr id="230" name="Google Shape;230;p9"/>
          <p:cNvSpPr/>
          <p:nvPr/>
        </p:nvSpPr>
        <p:spPr>
          <a:xfrm>
            <a:off x="7436650" y="4204036"/>
            <a:ext cx="123190" cy="132937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theme/theme1.xml><?xml version="1.0" encoding="utf-8"?>
<a:theme xmlns:a="http://schemas.openxmlformats.org/drawingml/2006/main" name="Rakus Invoice Template">
  <a:themeElements>
    <a:clrScheme name="ユーザー定義 2">
      <a:dk1>
        <a:srgbClr val="464646"/>
      </a:dk1>
      <a:lt1>
        <a:srgbClr val="FFFFFF"/>
      </a:lt1>
      <a:dk2>
        <a:srgbClr val="A43FD1"/>
      </a:dk2>
      <a:lt2>
        <a:srgbClr val="E6E6E6"/>
      </a:lt2>
      <a:accent1>
        <a:srgbClr val="A43FD1"/>
      </a:accent1>
      <a:accent2>
        <a:srgbClr val="5E1091"/>
      </a:accent2>
      <a:accent3>
        <a:srgbClr val="8905CE"/>
      </a:accent3>
      <a:accent4>
        <a:srgbClr val="D078FF"/>
      </a:accent4>
      <a:accent5>
        <a:srgbClr val="D8C6F4"/>
      </a:accent5>
      <a:accent6>
        <a:srgbClr val="FFF980"/>
      </a:accent6>
      <a:hlink>
        <a:srgbClr val="A43FD1"/>
      </a:hlink>
      <a:folHlink>
        <a:srgbClr val="D8C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ワイド画面</PresentationFormat>
  <Paragraphs>152</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Arial</vt:lpstr>
      <vt:lpstr>BIZ UDPゴシック</vt:lpstr>
      <vt:lpstr>BIZ UDPゴシック</vt:lpstr>
      <vt:lpstr>Calibri</vt:lpstr>
      <vt:lpstr>Rakus Invoice Template</vt:lpstr>
      <vt:lpstr>基本操作マニュアル</vt:lpstr>
      <vt:lpstr>目次</vt:lpstr>
      <vt:lpstr>1.ログイン／パスワード設定</vt:lpstr>
      <vt:lpstr>1.ログイン／パスワード設定</vt:lpstr>
      <vt:lpstr>2.ファイルのアップロード</vt:lpstr>
      <vt:lpstr>2.ファイルのアップロード</vt:lpstr>
      <vt:lpstr>2.ファイルのアップロード</vt:lpstr>
      <vt:lpstr>3.ファイルの保存（PDF分割／AI-OCR）</vt:lpstr>
      <vt:lpstr>3.ファイルの保存（PDF分割／AI-OCR）</vt:lpstr>
      <vt:lpstr>3.ファイルの保存（PDF分割／AI-OCR）</vt:lpstr>
      <vt:lpstr>3.ファイルの保存（PDF分割／AI-OCR）</vt:lpstr>
      <vt:lpstr>3.ファイルの保存（PDF分割／AI-OCR）</vt:lpstr>
      <vt:lpstr>3.ファイルの保存（PDF分割／AI-OCR）</vt:lpstr>
      <vt:lpstr>4.ファイルの検索／ダウンロード</vt:lpstr>
      <vt:lpstr>4.ファイルの検索／ダウンロード</vt:lpstr>
      <vt:lpstr>5.入力内容の修正</vt:lpstr>
      <vt:lpstr>5.入力内容の修正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Shiori Shimomura</cp:lastModifiedBy>
  <cp:revision>2</cp:revision>
  <dcterms:created xsi:type="dcterms:W3CDTF">2025-10-20T05:40:14Z</dcterms:created>
  <dcterms:modified xsi:type="dcterms:W3CDTF">2025-10-20T05:47:13Z</dcterms:modified>
</cp:coreProperties>
</file>